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556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803" y="114808"/>
            <a:ext cx="8007350" cy="626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46198" y="2924555"/>
            <a:ext cx="7198359" cy="3933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445" y="6608694"/>
            <a:ext cx="390525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7.png"/><Relationship Id="rId21" Type="http://schemas.openxmlformats.org/officeDocument/2006/relationships/image" Target="../media/image242.png"/><Relationship Id="rId34" Type="http://schemas.openxmlformats.org/officeDocument/2006/relationships/image" Target="../media/image255.png"/><Relationship Id="rId42" Type="http://schemas.openxmlformats.org/officeDocument/2006/relationships/image" Target="../media/image263.png"/><Relationship Id="rId47" Type="http://schemas.openxmlformats.org/officeDocument/2006/relationships/image" Target="../media/image268.png"/><Relationship Id="rId50" Type="http://schemas.openxmlformats.org/officeDocument/2006/relationships/image" Target="../media/image271.png"/><Relationship Id="rId55" Type="http://schemas.openxmlformats.org/officeDocument/2006/relationships/image" Target="../media/image276.png"/><Relationship Id="rId63" Type="http://schemas.openxmlformats.org/officeDocument/2006/relationships/image" Target="../media/image284.png"/><Relationship Id="rId68" Type="http://schemas.openxmlformats.org/officeDocument/2006/relationships/image" Target="../media/image289.png"/><Relationship Id="rId76" Type="http://schemas.openxmlformats.org/officeDocument/2006/relationships/image" Target="../media/image297.png"/><Relationship Id="rId84" Type="http://schemas.openxmlformats.org/officeDocument/2006/relationships/image" Target="../media/image305.png"/><Relationship Id="rId89" Type="http://schemas.openxmlformats.org/officeDocument/2006/relationships/image" Target="../media/image310.png"/><Relationship Id="rId97" Type="http://schemas.openxmlformats.org/officeDocument/2006/relationships/image" Target="../media/image2.png"/><Relationship Id="rId7" Type="http://schemas.openxmlformats.org/officeDocument/2006/relationships/image" Target="../media/image228.png"/><Relationship Id="rId71" Type="http://schemas.openxmlformats.org/officeDocument/2006/relationships/image" Target="../media/image292.png"/><Relationship Id="rId92" Type="http://schemas.openxmlformats.org/officeDocument/2006/relationships/image" Target="../media/image313.png"/><Relationship Id="rId2" Type="http://schemas.openxmlformats.org/officeDocument/2006/relationships/audio" Target="../media/media10.wav"/><Relationship Id="rId16" Type="http://schemas.openxmlformats.org/officeDocument/2006/relationships/image" Target="../media/image237.png"/><Relationship Id="rId29" Type="http://schemas.openxmlformats.org/officeDocument/2006/relationships/image" Target="../media/image250.png"/><Relationship Id="rId11" Type="http://schemas.openxmlformats.org/officeDocument/2006/relationships/image" Target="../media/image232.png"/><Relationship Id="rId24" Type="http://schemas.openxmlformats.org/officeDocument/2006/relationships/image" Target="../media/image245.png"/><Relationship Id="rId32" Type="http://schemas.openxmlformats.org/officeDocument/2006/relationships/image" Target="../media/image253.png"/><Relationship Id="rId37" Type="http://schemas.openxmlformats.org/officeDocument/2006/relationships/image" Target="../media/image258.png"/><Relationship Id="rId40" Type="http://schemas.openxmlformats.org/officeDocument/2006/relationships/image" Target="../media/image261.png"/><Relationship Id="rId45" Type="http://schemas.openxmlformats.org/officeDocument/2006/relationships/image" Target="../media/image266.png"/><Relationship Id="rId53" Type="http://schemas.openxmlformats.org/officeDocument/2006/relationships/image" Target="../media/image274.png"/><Relationship Id="rId58" Type="http://schemas.openxmlformats.org/officeDocument/2006/relationships/image" Target="../media/image279.png"/><Relationship Id="rId66" Type="http://schemas.openxmlformats.org/officeDocument/2006/relationships/image" Target="../media/image287.png"/><Relationship Id="rId74" Type="http://schemas.openxmlformats.org/officeDocument/2006/relationships/image" Target="../media/image295.png"/><Relationship Id="rId79" Type="http://schemas.openxmlformats.org/officeDocument/2006/relationships/image" Target="../media/image300.png"/><Relationship Id="rId87" Type="http://schemas.openxmlformats.org/officeDocument/2006/relationships/image" Target="../media/image308.png"/><Relationship Id="rId5" Type="http://schemas.openxmlformats.org/officeDocument/2006/relationships/image" Target="../media/image226.png"/><Relationship Id="rId61" Type="http://schemas.openxmlformats.org/officeDocument/2006/relationships/image" Target="../media/image282.png"/><Relationship Id="rId82" Type="http://schemas.openxmlformats.org/officeDocument/2006/relationships/image" Target="../media/image303.png"/><Relationship Id="rId90" Type="http://schemas.openxmlformats.org/officeDocument/2006/relationships/image" Target="../media/image311.png"/><Relationship Id="rId95" Type="http://schemas.openxmlformats.org/officeDocument/2006/relationships/image" Target="../media/image316.png"/><Relationship Id="rId19" Type="http://schemas.openxmlformats.org/officeDocument/2006/relationships/image" Target="../media/image240.png"/><Relationship Id="rId14" Type="http://schemas.openxmlformats.org/officeDocument/2006/relationships/image" Target="../media/image235.png"/><Relationship Id="rId22" Type="http://schemas.openxmlformats.org/officeDocument/2006/relationships/image" Target="../media/image243.png"/><Relationship Id="rId27" Type="http://schemas.openxmlformats.org/officeDocument/2006/relationships/image" Target="../media/image248.png"/><Relationship Id="rId30" Type="http://schemas.openxmlformats.org/officeDocument/2006/relationships/image" Target="../media/image251.png"/><Relationship Id="rId35" Type="http://schemas.openxmlformats.org/officeDocument/2006/relationships/image" Target="../media/image256.png"/><Relationship Id="rId43" Type="http://schemas.openxmlformats.org/officeDocument/2006/relationships/image" Target="../media/image264.png"/><Relationship Id="rId48" Type="http://schemas.openxmlformats.org/officeDocument/2006/relationships/image" Target="../media/image269.png"/><Relationship Id="rId56" Type="http://schemas.openxmlformats.org/officeDocument/2006/relationships/image" Target="../media/image277.png"/><Relationship Id="rId64" Type="http://schemas.openxmlformats.org/officeDocument/2006/relationships/image" Target="../media/image285.png"/><Relationship Id="rId69" Type="http://schemas.openxmlformats.org/officeDocument/2006/relationships/image" Target="../media/image290.png"/><Relationship Id="rId77" Type="http://schemas.openxmlformats.org/officeDocument/2006/relationships/image" Target="../media/image298.png"/><Relationship Id="rId8" Type="http://schemas.openxmlformats.org/officeDocument/2006/relationships/image" Target="../media/image229.png"/><Relationship Id="rId51" Type="http://schemas.openxmlformats.org/officeDocument/2006/relationships/image" Target="../media/image272.png"/><Relationship Id="rId72" Type="http://schemas.openxmlformats.org/officeDocument/2006/relationships/image" Target="../media/image293.png"/><Relationship Id="rId80" Type="http://schemas.openxmlformats.org/officeDocument/2006/relationships/image" Target="../media/image301.png"/><Relationship Id="rId85" Type="http://schemas.openxmlformats.org/officeDocument/2006/relationships/image" Target="../media/image306.png"/><Relationship Id="rId93" Type="http://schemas.openxmlformats.org/officeDocument/2006/relationships/image" Target="../media/image314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5" Type="http://schemas.openxmlformats.org/officeDocument/2006/relationships/image" Target="../media/image246.png"/><Relationship Id="rId33" Type="http://schemas.openxmlformats.org/officeDocument/2006/relationships/image" Target="../media/image254.png"/><Relationship Id="rId38" Type="http://schemas.openxmlformats.org/officeDocument/2006/relationships/image" Target="../media/image259.png"/><Relationship Id="rId46" Type="http://schemas.openxmlformats.org/officeDocument/2006/relationships/image" Target="../media/image267.png"/><Relationship Id="rId59" Type="http://schemas.openxmlformats.org/officeDocument/2006/relationships/image" Target="../media/image280.png"/><Relationship Id="rId67" Type="http://schemas.openxmlformats.org/officeDocument/2006/relationships/image" Target="../media/image288.png"/><Relationship Id="rId20" Type="http://schemas.openxmlformats.org/officeDocument/2006/relationships/image" Target="../media/image241.png"/><Relationship Id="rId41" Type="http://schemas.openxmlformats.org/officeDocument/2006/relationships/image" Target="../media/image262.png"/><Relationship Id="rId54" Type="http://schemas.openxmlformats.org/officeDocument/2006/relationships/image" Target="../media/image275.png"/><Relationship Id="rId62" Type="http://schemas.openxmlformats.org/officeDocument/2006/relationships/image" Target="../media/image283.png"/><Relationship Id="rId70" Type="http://schemas.openxmlformats.org/officeDocument/2006/relationships/image" Target="../media/image291.png"/><Relationship Id="rId75" Type="http://schemas.openxmlformats.org/officeDocument/2006/relationships/image" Target="../media/image296.png"/><Relationship Id="rId83" Type="http://schemas.openxmlformats.org/officeDocument/2006/relationships/image" Target="../media/image304.png"/><Relationship Id="rId88" Type="http://schemas.openxmlformats.org/officeDocument/2006/relationships/image" Target="../media/image309.png"/><Relationship Id="rId91" Type="http://schemas.openxmlformats.org/officeDocument/2006/relationships/image" Target="../media/image312.png"/><Relationship Id="rId96" Type="http://schemas.openxmlformats.org/officeDocument/2006/relationships/image" Target="../media/image317.png"/><Relationship Id="rId1" Type="http://schemas.microsoft.com/office/2007/relationships/media" Target="../media/media10.wav"/><Relationship Id="rId6" Type="http://schemas.openxmlformats.org/officeDocument/2006/relationships/image" Target="../media/image227.jpg"/><Relationship Id="rId15" Type="http://schemas.openxmlformats.org/officeDocument/2006/relationships/image" Target="../media/image236.png"/><Relationship Id="rId23" Type="http://schemas.openxmlformats.org/officeDocument/2006/relationships/image" Target="../media/image244.png"/><Relationship Id="rId28" Type="http://schemas.openxmlformats.org/officeDocument/2006/relationships/image" Target="../media/image249.png"/><Relationship Id="rId36" Type="http://schemas.openxmlformats.org/officeDocument/2006/relationships/image" Target="../media/image257.png"/><Relationship Id="rId49" Type="http://schemas.openxmlformats.org/officeDocument/2006/relationships/image" Target="../media/image270.png"/><Relationship Id="rId57" Type="http://schemas.openxmlformats.org/officeDocument/2006/relationships/image" Target="../media/image278.png"/><Relationship Id="rId10" Type="http://schemas.openxmlformats.org/officeDocument/2006/relationships/image" Target="../media/image231.png"/><Relationship Id="rId31" Type="http://schemas.openxmlformats.org/officeDocument/2006/relationships/image" Target="../media/image252.png"/><Relationship Id="rId44" Type="http://schemas.openxmlformats.org/officeDocument/2006/relationships/image" Target="../media/image265.png"/><Relationship Id="rId52" Type="http://schemas.openxmlformats.org/officeDocument/2006/relationships/image" Target="../media/image273.png"/><Relationship Id="rId60" Type="http://schemas.openxmlformats.org/officeDocument/2006/relationships/image" Target="../media/image281.png"/><Relationship Id="rId65" Type="http://schemas.openxmlformats.org/officeDocument/2006/relationships/image" Target="../media/image286.png"/><Relationship Id="rId73" Type="http://schemas.openxmlformats.org/officeDocument/2006/relationships/image" Target="../media/image294.png"/><Relationship Id="rId78" Type="http://schemas.openxmlformats.org/officeDocument/2006/relationships/image" Target="../media/image299.png"/><Relationship Id="rId81" Type="http://schemas.openxmlformats.org/officeDocument/2006/relationships/image" Target="../media/image302.png"/><Relationship Id="rId86" Type="http://schemas.openxmlformats.org/officeDocument/2006/relationships/image" Target="../media/image307.png"/><Relationship Id="rId94" Type="http://schemas.openxmlformats.org/officeDocument/2006/relationships/image" Target="../media/image315.png"/><Relationship Id="rId4" Type="http://schemas.openxmlformats.org/officeDocument/2006/relationships/image" Target="../media/image1.jpg"/><Relationship Id="rId9" Type="http://schemas.openxmlformats.org/officeDocument/2006/relationships/image" Target="../media/image230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9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26" Type="http://schemas.openxmlformats.org/officeDocument/2006/relationships/image" Target="../media/image338.png"/><Relationship Id="rId39" Type="http://schemas.openxmlformats.org/officeDocument/2006/relationships/image" Target="../media/image351.png"/><Relationship Id="rId21" Type="http://schemas.openxmlformats.org/officeDocument/2006/relationships/image" Target="../media/image333.png"/><Relationship Id="rId34" Type="http://schemas.openxmlformats.org/officeDocument/2006/relationships/image" Target="../media/image346.png"/><Relationship Id="rId42" Type="http://schemas.openxmlformats.org/officeDocument/2006/relationships/image" Target="../media/image354.png"/><Relationship Id="rId47" Type="http://schemas.openxmlformats.org/officeDocument/2006/relationships/image" Target="../media/image359.png"/><Relationship Id="rId50" Type="http://schemas.openxmlformats.org/officeDocument/2006/relationships/image" Target="../media/image362.png"/><Relationship Id="rId55" Type="http://schemas.openxmlformats.org/officeDocument/2006/relationships/image" Target="../media/image367.png"/><Relationship Id="rId63" Type="http://schemas.openxmlformats.org/officeDocument/2006/relationships/image" Target="../media/image375.png"/><Relationship Id="rId68" Type="http://schemas.openxmlformats.org/officeDocument/2006/relationships/image" Target="../media/image380.png"/><Relationship Id="rId7" Type="http://schemas.openxmlformats.org/officeDocument/2006/relationships/image" Target="../media/image320.png"/><Relationship Id="rId71" Type="http://schemas.openxmlformats.org/officeDocument/2006/relationships/image" Target="../media/image2.png"/><Relationship Id="rId2" Type="http://schemas.openxmlformats.org/officeDocument/2006/relationships/audio" Target="../media/media11.wav"/><Relationship Id="rId16" Type="http://schemas.openxmlformats.org/officeDocument/2006/relationships/image" Target="../media/image328.png"/><Relationship Id="rId29" Type="http://schemas.openxmlformats.org/officeDocument/2006/relationships/image" Target="../media/image341.png"/><Relationship Id="rId1" Type="http://schemas.microsoft.com/office/2007/relationships/media" Target="../media/media11.wav"/><Relationship Id="rId6" Type="http://schemas.openxmlformats.org/officeDocument/2006/relationships/image" Target="../media/image319.png"/><Relationship Id="rId11" Type="http://schemas.openxmlformats.org/officeDocument/2006/relationships/image" Target="../media/image174.jpg"/><Relationship Id="rId24" Type="http://schemas.openxmlformats.org/officeDocument/2006/relationships/image" Target="../media/image336.png"/><Relationship Id="rId32" Type="http://schemas.openxmlformats.org/officeDocument/2006/relationships/image" Target="../media/image344.png"/><Relationship Id="rId37" Type="http://schemas.openxmlformats.org/officeDocument/2006/relationships/image" Target="../media/image349.png"/><Relationship Id="rId40" Type="http://schemas.openxmlformats.org/officeDocument/2006/relationships/image" Target="../media/image352.png"/><Relationship Id="rId45" Type="http://schemas.openxmlformats.org/officeDocument/2006/relationships/image" Target="../media/image357.png"/><Relationship Id="rId53" Type="http://schemas.openxmlformats.org/officeDocument/2006/relationships/image" Target="../media/image365.png"/><Relationship Id="rId58" Type="http://schemas.openxmlformats.org/officeDocument/2006/relationships/image" Target="../media/image370.png"/><Relationship Id="rId66" Type="http://schemas.openxmlformats.org/officeDocument/2006/relationships/image" Target="../media/image378.png"/><Relationship Id="rId5" Type="http://schemas.openxmlformats.org/officeDocument/2006/relationships/image" Target="../media/image318.png"/><Relationship Id="rId15" Type="http://schemas.openxmlformats.org/officeDocument/2006/relationships/image" Target="../media/image327.png"/><Relationship Id="rId23" Type="http://schemas.openxmlformats.org/officeDocument/2006/relationships/image" Target="../media/image335.png"/><Relationship Id="rId28" Type="http://schemas.openxmlformats.org/officeDocument/2006/relationships/image" Target="../media/image340.png"/><Relationship Id="rId36" Type="http://schemas.openxmlformats.org/officeDocument/2006/relationships/image" Target="../media/image348.png"/><Relationship Id="rId49" Type="http://schemas.openxmlformats.org/officeDocument/2006/relationships/image" Target="../media/image361.png"/><Relationship Id="rId57" Type="http://schemas.openxmlformats.org/officeDocument/2006/relationships/image" Target="../media/image369.png"/><Relationship Id="rId61" Type="http://schemas.openxmlformats.org/officeDocument/2006/relationships/image" Target="../media/image373.png"/><Relationship Id="rId10" Type="http://schemas.openxmlformats.org/officeDocument/2006/relationships/image" Target="../media/image323.png"/><Relationship Id="rId19" Type="http://schemas.openxmlformats.org/officeDocument/2006/relationships/image" Target="../media/image331.png"/><Relationship Id="rId31" Type="http://schemas.openxmlformats.org/officeDocument/2006/relationships/image" Target="../media/image343.png"/><Relationship Id="rId44" Type="http://schemas.openxmlformats.org/officeDocument/2006/relationships/image" Target="../media/image356.png"/><Relationship Id="rId52" Type="http://schemas.openxmlformats.org/officeDocument/2006/relationships/image" Target="../media/image364.png"/><Relationship Id="rId60" Type="http://schemas.openxmlformats.org/officeDocument/2006/relationships/image" Target="../media/image372.png"/><Relationship Id="rId65" Type="http://schemas.openxmlformats.org/officeDocument/2006/relationships/image" Target="../media/image377.png"/><Relationship Id="rId4" Type="http://schemas.openxmlformats.org/officeDocument/2006/relationships/image" Target="../media/image1.jpg"/><Relationship Id="rId9" Type="http://schemas.openxmlformats.org/officeDocument/2006/relationships/image" Target="../media/image322.png"/><Relationship Id="rId14" Type="http://schemas.openxmlformats.org/officeDocument/2006/relationships/image" Target="../media/image326.png"/><Relationship Id="rId22" Type="http://schemas.openxmlformats.org/officeDocument/2006/relationships/image" Target="../media/image334.png"/><Relationship Id="rId27" Type="http://schemas.openxmlformats.org/officeDocument/2006/relationships/image" Target="../media/image339.png"/><Relationship Id="rId30" Type="http://schemas.openxmlformats.org/officeDocument/2006/relationships/image" Target="../media/image342.png"/><Relationship Id="rId35" Type="http://schemas.openxmlformats.org/officeDocument/2006/relationships/image" Target="../media/image347.png"/><Relationship Id="rId43" Type="http://schemas.openxmlformats.org/officeDocument/2006/relationships/image" Target="../media/image355.png"/><Relationship Id="rId48" Type="http://schemas.openxmlformats.org/officeDocument/2006/relationships/image" Target="../media/image360.png"/><Relationship Id="rId56" Type="http://schemas.openxmlformats.org/officeDocument/2006/relationships/image" Target="../media/image368.png"/><Relationship Id="rId64" Type="http://schemas.openxmlformats.org/officeDocument/2006/relationships/image" Target="../media/image376.png"/><Relationship Id="rId69" Type="http://schemas.openxmlformats.org/officeDocument/2006/relationships/image" Target="../media/image381.png"/><Relationship Id="rId8" Type="http://schemas.openxmlformats.org/officeDocument/2006/relationships/image" Target="../media/image321.png"/><Relationship Id="rId51" Type="http://schemas.openxmlformats.org/officeDocument/2006/relationships/image" Target="../media/image363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5" Type="http://schemas.openxmlformats.org/officeDocument/2006/relationships/image" Target="../media/image337.png"/><Relationship Id="rId33" Type="http://schemas.openxmlformats.org/officeDocument/2006/relationships/image" Target="../media/image345.png"/><Relationship Id="rId38" Type="http://schemas.openxmlformats.org/officeDocument/2006/relationships/image" Target="../media/image350.png"/><Relationship Id="rId46" Type="http://schemas.openxmlformats.org/officeDocument/2006/relationships/image" Target="../media/image358.png"/><Relationship Id="rId59" Type="http://schemas.openxmlformats.org/officeDocument/2006/relationships/image" Target="../media/image371.png"/><Relationship Id="rId67" Type="http://schemas.openxmlformats.org/officeDocument/2006/relationships/image" Target="../media/image379.png"/><Relationship Id="rId20" Type="http://schemas.openxmlformats.org/officeDocument/2006/relationships/image" Target="../media/image332.png"/><Relationship Id="rId41" Type="http://schemas.openxmlformats.org/officeDocument/2006/relationships/image" Target="../media/image353.png"/><Relationship Id="rId54" Type="http://schemas.openxmlformats.org/officeDocument/2006/relationships/image" Target="../media/image366.png"/><Relationship Id="rId62" Type="http://schemas.openxmlformats.org/officeDocument/2006/relationships/image" Target="../media/image374.png"/><Relationship Id="rId70" Type="http://schemas.openxmlformats.org/officeDocument/2006/relationships/image" Target="../media/image38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3.png"/><Relationship Id="rId117" Type="http://schemas.openxmlformats.org/officeDocument/2006/relationships/image" Target="../media/image493.png"/><Relationship Id="rId21" Type="http://schemas.openxmlformats.org/officeDocument/2006/relationships/image" Target="../media/image398.png"/><Relationship Id="rId42" Type="http://schemas.openxmlformats.org/officeDocument/2006/relationships/image" Target="../media/image419.png"/><Relationship Id="rId47" Type="http://schemas.openxmlformats.org/officeDocument/2006/relationships/image" Target="../media/image424.png"/><Relationship Id="rId63" Type="http://schemas.openxmlformats.org/officeDocument/2006/relationships/image" Target="../media/image440.png"/><Relationship Id="rId68" Type="http://schemas.openxmlformats.org/officeDocument/2006/relationships/image" Target="../media/image445.png"/><Relationship Id="rId84" Type="http://schemas.openxmlformats.org/officeDocument/2006/relationships/image" Target="../media/image461.png"/><Relationship Id="rId89" Type="http://schemas.openxmlformats.org/officeDocument/2006/relationships/image" Target="../media/image466.png"/><Relationship Id="rId112" Type="http://schemas.openxmlformats.org/officeDocument/2006/relationships/image" Target="../media/image488.png"/><Relationship Id="rId16" Type="http://schemas.openxmlformats.org/officeDocument/2006/relationships/image" Target="../media/image393.png"/><Relationship Id="rId107" Type="http://schemas.openxmlformats.org/officeDocument/2006/relationships/image" Target="../media/image484.png"/><Relationship Id="rId11" Type="http://schemas.openxmlformats.org/officeDocument/2006/relationships/image" Target="../media/image388.png"/><Relationship Id="rId32" Type="http://schemas.openxmlformats.org/officeDocument/2006/relationships/image" Target="../media/image409.png"/><Relationship Id="rId37" Type="http://schemas.openxmlformats.org/officeDocument/2006/relationships/image" Target="../media/image414.png"/><Relationship Id="rId53" Type="http://schemas.openxmlformats.org/officeDocument/2006/relationships/image" Target="../media/image430.png"/><Relationship Id="rId58" Type="http://schemas.openxmlformats.org/officeDocument/2006/relationships/image" Target="../media/image435.png"/><Relationship Id="rId74" Type="http://schemas.openxmlformats.org/officeDocument/2006/relationships/image" Target="../media/image451.png"/><Relationship Id="rId79" Type="http://schemas.openxmlformats.org/officeDocument/2006/relationships/image" Target="../media/image456.png"/><Relationship Id="rId102" Type="http://schemas.openxmlformats.org/officeDocument/2006/relationships/image" Target="../media/image479.png"/><Relationship Id="rId123" Type="http://schemas.openxmlformats.org/officeDocument/2006/relationships/image" Target="../media/image499.png"/><Relationship Id="rId5" Type="http://schemas.openxmlformats.org/officeDocument/2006/relationships/image" Target="../media/image383.png"/><Relationship Id="rId61" Type="http://schemas.openxmlformats.org/officeDocument/2006/relationships/image" Target="../media/image438.png"/><Relationship Id="rId82" Type="http://schemas.openxmlformats.org/officeDocument/2006/relationships/image" Target="../media/image459.png"/><Relationship Id="rId90" Type="http://schemas.openxmlformats.org/officeDocument/2006/relationships/image" Target="../media/image467.png"/><Relationship Id="rId95" Type="http://schemas.openxmlformats.org/officeDocument/2006/relationships/image" Target="../media/image472.png"/><Relationship Id="rId19" Type="http://schemas.openxmlformats.org/officeDocument/2006/relationships/image" Target="../media/image396.png"/><Relationship Id="rId14" Type="http://schemas.openxmlformats.org/officeDocument/2006/relationships/image" Target="../media/image391.png"/><Relationship Id="rId22" Type="http://schemas.openxmlformats.org/officeDocument/2006/relationships/image" Target="../media/image399.png"/><Relationship Id="rId27" Type="http://schemas.openxmlformats.org/officeDocument/2006/relationships/image" Target="../media/image404.png"/><Relationship Id="rId30" Type="http://schemas.openxmlformats.org/officeDocument/2006/relationships/image" Target="../media/image407.png"/><Relationship Id="rId35" Type="http://schemas.openxmlformats.org/officeDocument/2006/relationships/image" Target="../media/image412.png"/><Relationship Id="rId43" Type="http://schemas.openxmlformats.org/officeDocument/2006/relationships/image" Target="../media/image420.png"/><Relationship Id="rId48" Type="http://schemas.openxmlformats.org/officeDocument/2006/relationships/image" Target="../media/image425.png"/><Relationship Id="rId56" Type="http://schemas.openxmlformats.org/officeDocument/2006/relationships/image" Target="../media/image433.png"/><Relationship Id="rId64" Type="http://schemas.openxmlformats.org/officeDocument/2006/relationships/image" Target="../media/image441.png"/><Relationship Id="rId69" Type="http://schemas.openxmlformats.org/officeDocument/2006/relationships/image" Target="../media/image446.png"/><Relationship Id="rId77" Type="http://schemas.openxmlformats.org/officeDocument/2006/relationships/image" Target="../media/image454.png"/><Relationship Id="rId100" Type="http://schemas.openxmlformats.org/officeDocument/2006/relationships/image" Target="../media/image477.png"/><Relationship Id="rId105" Type="http://schemas.openxmlformats.org/officeDocument/2006/relationships/image" Target="../media/image482.png"/><Relationship Id="rId113" Type="http://schemas.openxmlformats.org/officeDocument/2006/relationships/image" Target="../media/image489.png"/><Relationship Id="rId118" Type="http://schemas.openxmlformats.org/officeDocument/2006/relationships/image" Target="../media/image494.png"/><Relationship Id="rId8" Type="http://schemas.openxmlformats.org/officeDocument/2006/relationships/image" Target="../media/image386.png"/><Relationship Id="rId51" Type="http://schemas.openxmlformats.org/officeDocument/2006/relationships/image" Target="../media/image428.png"/><Relationship Id="rId72" Type="http://schemas.openxmlformats.org/officeDocument/2006/relationships/image" Target="../media/image449.png"/><Relationship Id="rId80" Type="http://schemas.openxmlformats.org/officeDocument/2006/relationships/image" Target="../media/image457.png"/><Relationship Id="rId85" Type="http://schemas.openxmlformats.org/officeDocument/2006/relationships/image" Target="../media/image462.png"/><Relationship Id="rId93" Type="http://schemas.openxmlformats.org/officeDocument/2006/relationships/image" Target="../media/image470.png"/><Relationship Id="rId98" Type="http://schemas.openxmlformats.org/officeDocument/2006/relationships/image" Target="../media/image475.png"/><Relationship Id="rId121" Type="http://schemas.openxmlformats.org/officeDocument/2006/relationships/image" Target="../media/image497.png"/><Relationship Id="rId3" Type="http://schemas.openxmlformats.org/officeDocument/2006/relationships/slideLayout" Target="../slideLayouts/slideLayout5.xml"/><Relationship Id="rId12" Type="http://schemas.openxmlformats.org/officeDocument/2006/relationships/image" Target="../media/image389.png"/><Relationship Id="rId17" Type="http://schemas.openxmlformats.org/officeDocument/2006/relationships/image" Target="../media/image394.png"/><Relationship Id="rId25" Type="http://schemas.openxmlformats.org/officeDocument/2006/relationships/image" Target="../media/image402.png"/><Relationship Id="rId33" Type="http://schemas.openxmlformats.org/officeDocument/2006/relationships/image" Target="../media/image410.png"/><Relationship Id="rId38" Type="http://schemas.openxmlformats.org/officeDocument/2006/relationships/image" Target="../media/image415.png"/><Relationship Id="rId46" Type="http://schemas.openxmlformats.org/officeDocument/2006/relationships/image" Target="../media/image423.png"/><Relationship Id="rId59" Type="http://schemas.openxmlformats.org/officeDocument/2006/relationships/image" Target="../media/image436.png"/><Relationship Id="rId67" Type="http://schemas.openxmlformats.org/officeDocument/2006/relationships/image" Target="../media/image444.png"/><Relationship Id="rId103" Type="http://schemas.openxmlformats.org/officeDocument/2006/relationships/image" Target="../media/image480.png"/><Relationship Id="rId108" Type="http://schemas.openxmlformats.org/officeDocument/2006/relationships/image" Target="../media/image11.png"/><Relationship Id="rId116" Type="http://schemas.openxmlformats.org/officeDocument/2006/relationships/image" Target="../media/image492.png"/><Relationship Id="rId124" Type="http://schemas.openxmlformats.org/officeDocument/2006/relationships/image" Target="../media/image500.png"/><Relationship Id="rId20" Type="http://schemas.openxmlformats.org/officeDocument/2006/relationships/image" Target="../media/image397.png"/><Relationship Id="rId41" Type="http://schemas.openxmlformats.org/officeDocument/2006/relationships/image" Target="../media/image418.png"/><Relationship Id="rId54" Type="http://schemas.openxmlformats.org/officeDocument/2006/relationships/image" Target="../media/image431.png"/><Relationship Id="rId62" Type="http://schemas.openxmlformats.org/officeDocument/2006/relationships/image" Target="../media/image439.png"/><Relationship Id="rId70" Type="http://schemas.openxmlformats.org/officeDocument/2006/relationships/image" Target="../media/image447.png"/><Relationship Id="rId75" Type="http://schemas.openxmlformats.org/officeDocument/2006/relationships/image" Target="../media/image452.png"/><Relationship Id="rId83" Type="http://schemas.openxmlformats.org/officeDocument/2006/relationships/image" Target="../media/image460.png"/><Relationship Id="rId88" Type="http://schemas.openxmlformats.org/officeDocument/2006/relationships/image" Target="../media/image465.png"/><Relationship Id="rId91" Type="http://schemas.openxmlformats.org/officeDocument/2006/relationships/image" Target="../media/image468.png"/><Relationship Id="rId96" Type="http://schemas.openxmlformats.org/officeDocument/2006/relationships/image" Target="../media/image473.png"/><Relationship Id="rId111" Type="http://schemas.openxmlformats.org/officeDocument/2006/relationships/image" Target="../media/image487.png"/><Relationship Id="rId1" Type="http://schemas.microsoft.com/office/2007/relationships/media" Target="../media/media12.wav"/><Relationship Id="rId6" Type="http://schemas.openxmlformats.org/officeDocument/2006/relationships/image" Target="../media/image384.png"/><Relationship Id="rId15" Type="http://schemas.openxmlformats.org/officeDocument/2006/relationships/image" Target="../media/image392.png"/><Relationship Id="rId23" Type="http://schemas.openxmlformats.org/officeDocument/2006/relationships/image" Target="../media/image400.png"/><Relationship Id="rId28" Type="http://schemas.openxmlformats.org/officeDocument/2006/relationships/image" Target="../media/image405.png"/><Relationship Id="rId36" Type="http://schemas.openxmlformats.org/officeDocument/2006/relationships/image" Target="../media/image413.png"/><Relationship Id="rId49" Type="http://schemas.openxmlformats.org/officeDocument/2006/relationships/image" Target="../media/image426.png"/><Relationship Id="rId57" Type="http://schemas.openxmlformats.org/officeDocument/2006/relationships/image" Target="../media/image434.png"/><Relationship Id="rId106" Type="http://schemas.openxmlformats.org/officeDocument/2006/relationships/image" Target="../media/image483.png"/><Relationship Id="rId114" Type="http://schemas.openxmlformats.org/officeDocument/2006/relationships/image" Target="../media/image490.png"/><Relationship Id="rId119" Type="http://schemas.openxmlformats.org/officeDocument/2006/relationships/image" Target="../media/image495.png"/><Relationship Id="rId10" Type="http://schemas.openxmlformats.org/officeDocument/2006/relationships/image" Target="../media/image387.png"/><Relationship Id="rId31" Type="http://schemas.openxmlformats.org/officeDocument/2006/relationships/image" Target="../media/image408.png"/><Relationship Id="rId44" Type="http://schemas.openxmlformats.org/officeDocument/2006/relationships/image" Target="../media/image421.png"/><Relationship Id="rId52" Type="http://schemas.openxmlformats.org/officeDocument/2006/relationships/image" Target="../media/image429.png"/><Relationship Id="rId60" Type="http://schemas.openxmlformats.org/officeDocument/2006/relationships/image" Target="../media/image437.png"/><Relationship Id="rId65" Type="http://schemas.openxmlformats.org/officeDocument/2006/relationships/image" Target="../media/image442.png"/><Relationship Id="rId73" Type="http://schemas.openxmlformats.org/officeDocument/2006/relationships/image" Target="../media/image450.png"/><Relationship Id="rId78" Type="http://schemas.openxmlformats.org/officeDocument/2006/relationships/image" Target="../media/image455.png"/><Relationship Id="rId81" Type="http://schemas.openxmlformats.org/officeDocument/2006/relationships/image" Target="../media/image458.png"/><Relationship Id="rId86" Type="http://schemas.openxmlformats.org/officeDocument/2006/relationships/image" Target="../media/image463.png"/><Relationship Id="rId94" Type="http://schemas.openxmlformats.org/officeDocument/2006/relationships/image" Target="../media/image471.png"/><Relationship Id="rId99" Type="http://schemas.openxmlformats.org/officeDocument/2006/relationships/image" Target="../media/image476.png"/><Relationship Id="rId101" Type="http://schemas.openxmlformats.org/officeDocument/2006/relationships/image" Target="../media/image478.png"/><Relationship Id="rId122" Type="http://schemas.openxmlformats.org/officeDocument/2006/relationships/image" Target="../media/image498.png"/><Relationship Id="rId4" Type="http://schemas.openxmlformats.org/officeDocument/2006/relationships/image" Target="../media/image1.jpg"/><Relationship Id="rId9" Type="http://schemas.openxmlformats.org/officeDocument/2006/relationships/image" Target="../media/image67.png"/><Relationship Id="rId13" Type="http://schemas.openxmlformats.org/officeDocument/2006/relationships/image" Target="../media/image390.png"/><Relationship Id="rId18" Type="http://schemas.openxmlformats.org/officeDocument/2006/relationships/image" Target="../media/image395.png"/><Relationship Id="rId39" Type="http://schemas.openxmlformats.org/officeDocument/2006/relationships/image" Target="../media/image416.png"/><Relationship Id="rId109" Type="http://schemas.openxmlformats.org/officeDocument/2006/relationships/image" Target="../media/image485.png"/><Relationship Id="rId34" Type="http://schemas.openxmlformats.org/officeDocument/2006/relationships/image" Target="../media/image411.png"/><Relationship Id="rId50" Type="http://schemas.openxmlformats.org/officeDocument/2006/relationships/image" Target="../media/image427.png"/><Relationship Id="rId55" Type="http://schemas.openxmlformats.org/officeDocument/2006/relationships/image" Target="../media/image432.png"/><Relationship Id="rId76" Type="http://schemas.openxmlformats.org/officeDocument/2006/relationships/image" Target="../media/image453.png"/><Relationship Id="rId97" Type="http://schemas.openxmlformats.org/officeDocument/2006/relationships/image" Target="../media/image474.png"/><Relationship Id="rId104" Type="http://schemas.openxmlformats.org/officeDocument/2006/relationships/image" Target="../media/image481.png"/><Relationship Id="rId120" Type="http://schemas.openxmlformats.org/officeDocument/2006/relationships/image" Target="../media/image496.png"/><Relationship Id="rId125" Type="http://schemas.openxmlformats.org/officeDocument/2006/relationships/image" Target="../media/image2.png"/><Relationship Id="rId7" Type="http://schemas.openxmlformats.org/officeDocument/2006/relationships/image" Target="../media/image385.png"/><Relationship Id="rId71" Type="http://schemas.openxmlformats.org/officeDocument/2006/relationships/image" Target="../media/image448.png"/><Relationship Id="rId92" Type="http://schemas.openxmlformats.org/officeDocument/2006/relationships/image" Target="../media/image469.png"/><Relationship Id="rId2" Type="http://schemas.openxmlformats.org/officeDocument/2006/relationships/audio" Target="../media/media12.wav"/><Relationship Id="rId29" Type="http://schemas.openxmlformats.org/officeDocument/2006/relationships/image" Target="../media/image406.png"/><Relationship Id="rId24" Type="http://schemas.openxmlformats.org/officeDocument/2006/relationships/image" Target="../media/image401.png"/><Relationship Id="rId40" Type="http://schemas.openxmlformats.org/officeDocument/2006/relationships/image" Target="../media/image417.png"/><Relationship Id="rId45" Type="http://schemas.openxmlformats.org/officeDocument/2006/relationships/image" Target="../media/image422.png"/><Relationship Id="rId66" Type="http://schemas.openxmlformats.org/officeDocument/2006/relationships/image" Target="../media/image443.png"/><Relationship Id="rId87" Type="http://schemas.openxmlformats.org/officeDocument/2006/relationships/image" Target="../media/image464.png"/><Relationship Id="rId110" Type="http://schemas.openxmlformats.org/officeDocument/2006/relationships/image" Target="../media/image486.png"/><Relationship Id="rId115" Type="http://schemas.openxmlformats.org/officeDocument/2006/relationships/image" Target="../media/image49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8.png"/><Relationship Id="rId18" Type="http://schemas.openxmlformats.org/officeDocument/2006/relationships/image" Target="../media/image513.png"/><Relationship Id="rId26" Type="http://schemas.openxmlformats.org/officeDocument/2006/relationships/image" Target="../media/image521.png"/><Relationship Id="rId39" Type="http://schemas.openxmlformats.org/officeDocument/2006/relationships/image" Target="../media/image534.png"/><Relationship Id="rId21" Type="http://schemas.openxmlformats.org/officeDocument/2006/relationships/image" Target="../media/image516.png"/><Relationship Id="rId34" Type="http://schemas.openxmlformats.org/officeDocument/2006/relationships/image" Target="../media/image529.png"/><Relationship Id="rId42" Type="http://schemas.openxmlformats.org/officeDocument/2006/relationships/image" Target="../media/image537.png"/><Relationship Id="rId47" Type="http://schemas.openxmlformats.org/officeDocument/2006/relationships/image" Target="../media/image542.png"/><Relationship Id="rId50" Type="http://schemas.openxmlformats.org/officeDocument/2006/relationships/image" Target="../media/image545.png"/><Relationship Id="rId55" Type="http://schemas.openxmlformats.org/officeDocument/2006/relationships/image" Target="../media/image550.png"/><Relationship Id="rId63" Type="http://schemas.openxmlformats.org/officeDocument/2006/relationships/image" Target="../media/image558.png"/><Relationship Id="rId68" Type="http://schemas.openxmlformats.org/officeDocument/2006/relationships/image" Target="../media/image563.png"/><Relationship Id="rId7" Type="http://schemas.openxmlformats.org/officeDocument/2006/relationships/image" Target="../media/image502.png"/><Relationship Id="rId71" Type="http://schemas.openxmlformats.org/officeDocument/2006/relationships/image" Target="../media/image566.png"/><Relationship Id="rId2" Type="http://schemas.openxmlformats.org/officeDocument/2006/relationships/audio" Target="../media/media13.wav"/><Relationship Id="rId16" Type="http://schemas.openxmlformats.org/officeDocument/2006/relationships/image" Target="../media/image511.png"/><Relationship Id="rId29" Type="http://schemas.openxmlformats.org/officeDocument/2006/relationships/image" Target="../media/image524.png"/><Relationship Id="rId11" Type="http://schemas.openxmlformats.org/officeDocument/2006/relationships/image" Target="../media/image506.png"/><Relationship Id="rId24" Type="http://schemas.openxmlformats.org/officeDocument/2006/relationships/image" Target="../media/image519.png"/><Relationship Id="rId32" Type="http://schemas.openxmlformats.org/officeDocument/2006/relationships/image" Target="../media/image527.png"/><Relationship Id="rId37" Type="http://schemas.openxmlformats.org/officeDocument/2006/relationships/image" Target="../media/image532.png"/><Relationship Id="rId40" Type="http://schemas.openxmlformats.org/officeDocument/2006/relationships/image" Target="../media/image535.png"/><Relationship Id="rId45" Type="http://schemas.openxmlformats.org/officeDocument/2006/relationships/image" Target="../media/image540.png"/><Relationship Id="rId53" Type="http://schemas.openxmlformats.org/officeDocument/2006/relationships/image" Target="../media/image548.png"/><Relationship Id="rId58" Type="http://schemas.openxmlformats.org/officeDocument/2006/relationships/image" Target="../media/image553.png"/><Relationship Id="rId66" Type="http://schemas.openxmlformats.org/officeDocument/2006/relationships/image" Target="../media/image561.png"/><Relationship Id="rId74" Type="http://schemas.openxmlformats.org/officeDocument/2006/relationships/image" Target="../media/image569.png"/><Relationship Id="rId5" Type="http://schemas.openxmlformats.org/officeDocument/2006/relationships/image" Target="../media/image174.jpg"/><Relationship Id="rId15" Type="http://schemas.openxmlformats.org/officeDocument/2006/relationships/image" Target="../media/image510.png"/><Relationship Id="rId23" Type="http://schemas.openxmlformats.org/officeDocument/2006/relationships/image" Target="../media/image518.png"/><Relationship Id="rId28" Type="http://schemas.openxmlformats.org/officeDocument/2006/relationships/image" Target="../media/image523.png"/><Relationship Id="rId36" Type="http://schemas.openxmlformats.org/officeDocument/2006/relationships/image" Target="../media/image531.png"/><Relationship Id="rId49" Type="http://schemas.openxmlformats.org/officeDocument/2006/relationships/image" Target="../media/image544.png"/><Relationship Id="rId57" Type="http://schemas.openxmlformats.org/officeDocument/2006/relationships/image" Target="../media/image552.png"/><Relationship Id="rId61" Type="http://schemas.openxmlformats.org/officeDocument/2006/relationships/image" Target="../media/image556.png"/><Relationship Id="rId10" Type="http://schemas.openxmlformats.org/officeDocument/2006/relationships/image" Target="../media/image505.png"/><Relationship Id="rId19" Type="http://schemas.openxmlformats.org/officeDocument/2006/relationships/image" Target="../media/image514.png"/><Relationship Id="rId31" Type="http://schemas.openxmlformats.org/officeDocument/2006/relationships/image" Target="../media/image526.png"/><Relationship Id="rId44" Type="http://schemas.openxmlformats.org/officeDocument/2006/relationships/image" Target="../media/image539.png"/><Relationship Id="rId52" Type="http://schemas.openxmlformats.org/officeDocument/2006/relationships/image" Target="../media/image547.png"/><Relationship Id="rId60" Type="http://schemas.openxmlformats.org/officeDocument/2006/relationships/image" Target="../media/image555.png"/><Relationship Id="rId65" Type="http://schemas.openxmlformats.org/officeDocument/2006/relationships/image" Target="../media/image560.png"/><Relationship Id="rId73" Type="http://schemas.openxmlformats.org/officeDocument/2006/relationships/image" Target="../media/image568.png"/><Relationship Id="rId4" Type="http://schemas.openxmlformats.org/officeDocument/2006/relationships/image" Target="../media/image1.jpg"/><Relationship Id="rId9" Type="http://schemas.openxmlformats.org/officeDocument/2006/relationships/image" Target="../media/image504.png"/><Relationship Id="rId14" Type="http://schemas.openxmlformats.org/officeDocument/2006/relationships/image" Target="../media/image509.png"/><Relationship Id="rId22" Type="http://schemas.openxmlformats.org/officeDocument/2006/relationships/image" Target="../media/image517.png"/><Relationship Id="rId27" Type="http://schemas.openxmlformats.org/officeDocument/2006/relationships/image" Target="../media/image522.png"/><Relationship Id="rId30" Type="http://schemas.openxmlformats.org/officeDocument/2006/relationships/image" Target="../media/image525.jpg"/><Relationship Id="rId35" Type="http://schemas.openxmlformats.org/officeDocument/2006/relationships/image" Target="../media/image530.png"/><Relationship Id="rId43" Type="http://schemas.openxmlformats.org/officeDocument/2006/relationships/image" Target="../media/image538.png"/><Relationship Id="rId48" Type="http://schemas.openxmlformats.org/officeDocument/2006/relationships/image" Target="../media/image543.png"/><Relationship Id="rId56" Type="http://schemas.openxmlformats.org/officeDocument/2006/relationships/image" Target="../media/image551.png"/><Relationship Id="rId64" Type="http://schemas.openxmlformats.org/officeDocument/2006/relationships/image" Target="../media/image559.png"/><Relationship Id="rId69" Type="http://schemas.openxmlformats.org/officeDocument/2006/relationships/image" Target="../media/image564.png"/><Relationship Id="rId8" Type="http://schemas.openxmlformats.org/officeDocument/2006/relationships/image" Target="../media/image503.png"/><Relationship Id="rId51" Type="http://schemas.openxmlformats.org/officeDocument/2006/relationships/image" Target="../media/image546.png"/><Relationship Id="rId72" Type="http://schemas.openxmlformats.org/officeDocument/2006/relationships/image" Target="../media/image567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507.png"/><Relationship Id="rId17" Type="http://schemas.openxmlformats.org/officeDocument/2006/relationships/image" Target="../media/image512.png"/><Relationship Id="rId25" Type="http://schemas.openxmlformats.org/officeDocument/2006/relationships/image" Target="../media/image520.png"/><Relationship Id="rId33" Type="http://schemas.openxmlformats.org/officeDocument/2006/relationships/image" Target="../media/image528.png"/><Relationship Id="rId38" Type="http://schemas.openxmlformats.org/officeDocument/2006/relationships/image" Target="../media/image533.png"/><Relationship Id="rId46" Type="http://schemas.openxmlformats.org/officeDocument/2006/relationships/image" Target="../media/image541.png"/><Relationship Id="rId59" Type="http://schemas.openxmlformats.org/officeDocument/2006/relationships/image" Target="../media/image554.png"/><Relationship Id="rId67" Type="http://schemas.openxmlformats.org/officeDocument/2006/relationships/image" Target="../media/image562.png"/><Relationship Id="rId20" Type="http://schemas.openxmlformats.org/officeDocument/2006/relationships/image" Target="../media/image515.png"/><Relationship Id="rId41" Type="http://schemas.openxmlformats.org/officeDocument/2006/relationships/image" Target="../media/image536.png"/><Relationship Id="rId54" Type="http://schemas.openxmlformats.org/officeDocument/2006/relationships/image" Target="../media/image549.png"/><Relationship Id="rId62" Type="http://schemas.openxmlformats.org/officeDocument/2006/relationships/image" Target="../media/image557.png"/><Relationship Id="rId70" Type="http://schemas.openxmlformats.org/officeDocument/2006/relationships/image" Target="../media/image565.png"/><Relationship Id="rId75" Type="http://schemas.openxmlformats.org/officeDocument/2006/relationships/image" Target="../media/image2.png"/><Relationship Id="rId1" Type="http://schemas.microsoft.com/office/2007/relationships/media" Target="../media/media13.wav"/><Relationship Id="rId6" Type="http://schemas.openxmlformats.org/officeDocument/2006/relationships/image" Target="../media/image50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8.png"/><Relationship Id="rId18" Type="http://schemas.openxmlformats.org/officeDocument/2006/relationships/image" Target="../media/image583.png"/><Relationship Id="rId26" Type="http://schemas.openxmlformats.org/officeDocument/2006/relationships/image" Target="../media/image591.png"/><Relationship Id="rId39" Type="http://schemas.openxmlformats.org/officeDocument/2006/relationships/image" Target="../media/image604.png"/><Relationship Id="rId21" Type="http://schemas.openxmlformats.org/officeDocument/2006/relationships/image" Target="../media/image586.png"/><Relationship Id="rId34" Type="http://schemas.openxmlformats.org/officeDocument/2006/relationships/image" Target="../media/image599.png"/><Relationship Id="rId42" Type="http://schemas.openxmlformats.org/officeDocument/2006/relationships/image" Target="../media/image607.png"/><Relationship Id="rId47" Type="http://schemas.openxmlformats.org/officeDocument/2006/relationships/image" Target="../media/image612.png"/><Relationship Id="rId50" Type="http://schemas.openxmlformats.org/officeDocument/2006/relationships/image" Target="../media/image615.png"/><Relationship Id="rId55" Type="http://schemas.openxmlformats.org/officeDocument/2006/relationships/image" Target="../media/image620.pn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17" Type="http://schemas.openxmlformats.org/officeDocument/2006/relationships/image" Target="../media/image582.png"/><Relationship Id="rId25" Type="http://schemas.openxmlformats.org/officeDocument/2006/relationships/image" Target="../media/image590.png"/><Relationship Id="rId33" Type="http://schemas.openxmlformats.org/officeDocument/2006/relationships/image" Target="../media/image598.png"/><Relationship Id="rId38" Type="http://schemas.openxmlformats.org/officeDocument/2006/relationships/image" Target="../media/image603.png"/><Relationship Id="rId46" Type="http://schemas.openxmlformats.org/officeDocument/2006/relationships/image" Target="../media/image611.png"/><Relationship Id="rId2" Type="http://schemas.openxmlformats.org/officeDocument/2006/relationships/audio" Target="../media/media14.wav"/><Relationship Id="rId16" Type="http://schemas.openxmlformats.org/officeDocument/2006/relationships/image" Target="../media/image581.png"/><Relationship Id="rId20" Type="http://schemas.openxmlformats.org/officeDocument/2006/relationships/image" Target="../media/image585.png"/><Relationship Id="rId29" Type="http://schemas.openxmlformats.org/officeDocument/2006/relationships/image" Target="../media/image594.png"/><Relationship Id="rId41" Type="http://schemas.openxmlformats.org/officeDocument/2006/relationships/image" Target="../media/image606.png"/><Relationship Id="rId54" Type="http://schemas.openxmlformats.org/officeDocument/2006/relationships/image" Target="../media/image619.png"/><Relationship Id="rId1" Type="http://schemas.microsoft.com/office/2007/relationships/media" Target="../media/media14.wav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24" Type="http://schemas.openxmlformats.org/officeDocument/2006/relationships/image" Target="../media/image589.png"/><Relationship Id="rId32" Type="http://schemas.openxmlformats.org/officeDocument/2006/relationships/image" Target="../media/image597.png"/><Relationship Id="rId37" Type="http://schemas.openxmlformats.org/officeDocument/2006/relationships/image" Target="../media/image602.png"/><Relationship Id="rId40" Type="http://schemas.openxmlformats.org/officeDocument/2006/relationships/image" Target="../media/image605.png"/><Relationship Id="rId45" Type="http://schemas.openxmlformats.org/officeDocument/2006/relationships/image" Target="../media/image610.png"/><Relationship Id="rId53" Type="http://schemas.openxmlformats.org/officeDocument/2006/relationships/image" Target="../media/image618.png"/><Relationship Id="rId5" Type="http://schemas.openxmlformats.org/officeDocument/2006/relationships/image" Target="../media/image570.png"/><Relationship Id="rId15" Type="http://schemas.openxmlformats.org/officeDocument/2006/relationships/image" Target="../media/image580.png"/><Relationship Id="rId23" Type="http://schemas.openxmlformats.org/officeDocument/2006/relationships/image" Target="../media/image588.png"/><Relationship Id="rId28" Type="http://schemas.openxmlformats.org/officeDocument/2006/relationships/image" Target="../media/image593.png"/><Relationship Id="rId36" Type="http://schemas.openxmlformats.org/officeDocument/2006/relationships/image" Target="../media/image601.png"/><Relationship Id="rId49" Type="http://schemas.openxmlformats.org/officeDocument/2006/relationships/image" Target="../media/image614.png"/><Relationship Id="rId10" Type="http://schemas.openxmlformats.org/officeDocument/2006/relationships/image" Target="../media/image575.png"/><Relationship Id="rId19" Type="http://schemas.openxmlformats.org/officeDocument/2006/relationships/image" Target="../media/image584.png"/><Relationship Id="rId31" Type="http://schemas.openxmlformats.org/officeDocument/2006/relationships/image" Target="../media/image596.png"/><Relationship Id="rId44" Type="http://schemas.openxmlformats.org/officeDocument/2006/relationships/image" Target="../media/image609.png"/><Relationship Id="rId52" Type="http://schemas.openxmlformats.org/officeDocument/2006/relationships/image" Target="../media/image617.png"/><Relationship Id="rId4" Type="http://schemas.openxmlformats.org/officeDocument/2006/relationships/image" Target="../media/image1.jpg"/><Relationship Id="rId9" Type="http://schemas.openxmlformats.org/officeDocument/2006/relationships/image" Target="../media/image574.png"/><Relationship Id="rId14" Type="http://schemas.openxmlformats.org/officeDocument/2006/relationships/image" Target="../media/image579.png"/><Relationship Id="rId22" Type="http://schemas.openxmlformats.org/officeDocument/2006/relationships/image" Target="../media/image587.png"/><Relationship Id="rId27" Type="http://schemas.openxmlformats.org/officeDocument/2006/relationships/image" Target="../media/image592.png"/><Relationship Id="rId30" Type="http://schemas.openxmlformats.org/officeDocument/2006/relationships/image" Target="../media/image595.png"/><Relationship Id="rId35" Type="http://schemas.openxmlformats.org/officeDocument/2006/relationships/image" Target="../media/image600.png"/><Relationship Id="rId43" Type="http://schemas.openxmlformats.org/officeDocument/2006/relationships/image" Target="../media/image608.png"/><Relationship Id="rId48" Type="http://schemas.openxmlformats.org/officeDocument/2006/relationships/image" Target="../media/image613.png"/><Relationship Id="rId56" Type="http://schemas.openxmlformats.org/officeDocument/2006/relationships/image" Target="../media/image2.png"/><Relationship Id="rId8" Type="http://schemas.openxmlformats.org/officeDocument/2006/relationships/image" Target="../media/image573.png"/><Relationship Id="rId51" Type="http://schemas.openxmlformats.org/officeDocument/2006/relationships/image" Target="../media/image616.png"/><Relationship Id="rId3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9.png"/><Relationship Id="rId21" Type="http://schemas.openxmlformats.org/officeDocument/2006/relationships/image" Target="../media/image635.png"/><Relationship Id="rId42" Type="http://schemas.openxmlformats.org/officeDocument/2006/relationships/image" Target="../media/image655.png"/><Relationship Id="rId47" Type="http://schemas.openxmlformats.org/officeDocument/2006/relationships/image" Target="../media/image117.png"/><Relationship Id="rId63" Type="http://schemas.openxmlformats.org/officeDocument/2006/relationships/image" Target="../media/image673.png"/><Relationship Id="rId68" Type="http://schemas.openxmlformats.org/officeDocument/2006/relationships/image" Target="../media/image678.png"/><Relationship Id="rId84" Type="http://schemas.openxmlformats.org/officeDocument/2006/relationships/image" Target="../media/image691.png"/><Relationship Id="rId89" Type="http://schemas.openxmlformats.org/officeDocument/2006/relationships/image" Target="../media/image696.png"/><Relationship Id="rId7" Type="http://schemas.openxmlformats.org/officeDocument/2006/relationships/image" Target="../media/image623.png"/><Relationship Id="rId71" Type="http://schemas.openxmlformats.org/officeDocument/2006/relationships/image" Target="../media/image91.png"/><Relationship Id="rId92" Type="http://schemas.openxmlformats.org/officeDocument/2006/relationships/image" Target="../media/image699.png"/><Relationship Id="rId2" Type="http://schemas.openxmlformats.org/officeDocument/2006/relationships/audio" Target="../media/media15.wav"/><Relationship Id="rId16" Type="http://schemas.openxmlformats.org/officeDocument/2006/relationships/image" Target="../media/image632.png"/><Relationship Id="rId29" Type="http://schemas.openxmlformats.org/officeDocument/2006/relationships/image" Target="../media/image642.png"/><Relationship Id="rId11" Type="http://schemas.openxmlformats.org/officeDocument/2006/relationships/image" Target="../media/image627.png"/><Relationship Id="rId24" Type="http://schemas.openxmlformats.org/officeDocument/2006/relationships/image" Target="../media/image637.png"/><Relationship Id="rId32" Type="http://schemas.openxmlformats.org/officeDocument/2006/relationships/image" Target="../media/image645.png"/><Relationship Id="rId37" Type="http://schemas.openxmlformats.org/officeDocument/2006/relationships/image" Target="../media/image650.png"/><Relationship Id="rId40" Type="http://schemas.openxmlformats.org/officeDocument/2006/relationships/image" Target="../media/image653.png"/><Relationship Id="rId45" Type="http://schemas.openxmlformats.org/officeDocument/2006/relationships/image" Target="../media/image658.png"/><Relationship Id="rId53" Type="http://schemas.openxmlformats.org/officeDocument/2006/relationships/image" Target="../media/image664.png"/><Relationship Id="rId58" Type="http://schemas.openxmlformats.org/officeDocument/2006/relationships/image" Target="../media/image668.png"/><Relationship Id="rId66" Type="http://schemas.openxmlformats.org/officeDocument/2006/relationships/image" Target="../media/image676.png"/><Relationship Id="rId74" Type="http://schemas.openxmlformats.org/officeDocument/2006/relationships/image" Target="../media/image681.png"/><Relationship Id="rId79" Type="http://schemas.openxmlformats.org/officeDocument/2006/relationships/image" Target="../media/image686.png"/><Relationship Id="rId87" Type="http://schemas.openxmlformats.org/officeDocument/2006/relationships/image" Target="../media/image694.png"/><Relationship Id="rId102" Type="http://schemas.openxmlformats.org/officeDocument/2006/relationships/image" Target="../media/image709.png"/><Relationship Id="rId5" Type="http://schemas.openxmlformats.org/officeDocument/2006/relationships/image" Target="../media/image621.png"/><Relationship Id="rId61" Type="http://schemas.openxmlformats.org/officeDocument/2006/relationships/image" Target="../media/image671.png"/><Relationship Id="rId82" Type="http://schemas.openxmlformats.org/officeDocument/2006/relationships/image" Target="../media/image689.png"/><Relationship Id="rId90" Type="http://schemas.openxmlformats.org/officeDocument/2006/relationships/image" Target="../media/image697.png"/><Relationship Id="rId95" Type="http://schemas.openxmlformats.org/officeDocument/2006/relationships/image" Target="../media/image702.png"/><Relationship Id="rId19" Type="http://schemas.openxmlformats.org/officeDocument/2006/relationships/image" Target="../media/image75.png"/><Relationship Id="rId14" Type="http://schemas.openxmlformats.org/officeDocument/2006/relationships/image" Target="../media/image630.png"/><Relationship Id="rId22" Type="http://schemas.openxmlformats.org/officeDocument/2006/relationships/image" Target="../media/image636.png"/><Relationship Id="rId27" Type="http://schemas.openxmlformats.org/officeDocument/2006/relationships/image" Target="../media/image640.png"/><Relationship Id="rId30" Type="http://schemas.openxmlformats.org/officeDocument/2006/relationships/image" Target="../media/image643.png"/><Relationship Id="rId35" Type="http://schemas.openxmlformats.org/officeDocument/2006/relationships/image" Target="../media/image648.png"/><Relationship Id="rId43" Type="http://schemas.openxmlformats.org/officeDocument/2006/relationships/image" Target="../media/image656.png"/><Relationship Id="rId48" Type="http://schemas.openxmlformats.org/officeDocument/2006/relationships/image" Target="../media/image660.png"/><Relationship Id="rId56" Type="http://schemas.openxmlformats.org/officeDocument/2006/relationships/image" Target="../media/image667.png"/><Relationship Id="rId64" Type="http://schemas.openxmlformats.org/officeDocument/2006/relationships/image" Target="../media/image674.png"/><Relationship Id="rId69" Type="http://schemas.openxmlformats.org/officeDocument/2006/relationships/image" Target="../media/image679.png"/><Relationship Id="rId77" Type="http://schemas.openxmlformats.org/officeDocument/2006/relationships/image" Target="../media/image684.png"/><Relationship Id="rId100" Type="http://schemas.openxmlformats.org/officeDocument/2006/relationships/image" Target="../media/image707.png"/><Relationship Id="rId105" Type="http://schemas.openxmlformats.org/officeDocument/2006/relationships/image" Target="../media/image2.png"/><Relationship Id="rId8" Type="http://schemas.openxmlformats.org/officeDocument/2006/relationships/image" Target="../media/image624.png"/><Relationship Id="rId51" Type="http://schemas.openxmlformats.org/officeDocument/2006/relationships/image" Target="../media/image663.png"/><Relationship Id="rId72" Type="http://schemas.openxmlformats.org/officeDocument/2006/relationships/image" Target="../media/image140.png"/><Relationship Id="rId80" Type="http://schemas.openxmlformats.org/officeDocument/2006/relationships/image" Target="../media/image687.png"/><Relationship Id="rId85" Type="http://schemas.openxmlformats.org/officeDocument/2006/relationships/image" Target="../media/image692.png"/><Relationship Id="rId93" Type="http://schemas.openxmlformats.org/officeDocument/2006/relationships/image" Target="../media/image700.png"/><Relationship Id="rId98" Type="http://schemas.openxmlformats.org/officeDocument/2006/relationships/image" Target="../media/image705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628.png"/><Relationship Id="rId17" Type="http://schemas.openxmlformats.org/officeDocument/2006/relationships/image" Target="../media/image633.png"/><Relationship Id="rId25" Type="http://schemas.openxmlformats.org/officeDocument/2006/relationships/image" Target="../media/image638.png"/><Relationship Id="rId33" Type="http://schemas.openxmlformats.org/officeDocument/2006/relationships/image" Target="../media/image646.png"/><Relationship Id="rId38" Type="http://schemas.openxmlformats.org/officeDocument/2006/relationships/image" Target="../media/image651.png"/><Relationship Id="rId46" Type="http://schemas.openxmlformats.org/officeDocument/2006/relationships/image" Target="../media/image659.png"/><Relationship Id="rId59" Type="http://schemas.openxmlformats.org/officeDocument/2006/relationships/image" Target="../media/image669.png"/><Relationship Id="rId67" Type="http://schemas.openxmlformats.org/officeDocument/2006/relationships/image" Target="../media/image677.png"/><Relationship Id="rId103" Type="http://schemas.openxmlformats.org/officeDocument/2006/relationships/image" Target="../media/image710.png"/><Relationship Id="rId20" Type="http://schemas.openxmlformats.org/officeDocument/2006/relationships/image" Target="../media/image70.png"/><Relationship Id="rId41" Type="http://schemas.openxmlformats.org/officeDocument/2006/relationships/image" Target="../media/image654.png"/><Relationship Id="rId54" Type="http://schemas.openxmlformats.org/officeDocument/2006/relationships/image" Target="../media/image665.png"/><Relationship Id="rId62" Type="http://schemas.openxmlformats.org/officeDocument/2006/relationships/image" Target="../media/image672.png"/><Relationship Id="rId70" Type="http://schemas.openxmlformats.org/officeDocument/2006/relationships/image" Target="../media/image680.png"/><Relationship Id="rId75" Type="http://schemas.openxmlformats.org/officeDocument/2006/relationships/image" Target="../media/image682.png"/><Relationship Id="rId83" Type="http://schemas.openxmlformats.org/officeDocument/2006/relationships/image" Target="../media/image690.png"/><Relationship Id="rId88" Type="http://schemas.openxmlformats.org/officeDocument/2006/relationships/image" Target="../media/image695.png"/><Relationship Id="rId91" Type="http://schemas.openxmlformats.org/officeDocument/2006/relationships/image" Target="../media/image698.png"/><Relationship Id="rId96" Type="http://schemas.openxmlformats.org/officeDocument/2006/relationships/image" Target="../media/image703.png"/><Relationship Id="rId1" Type="http://schemas.microsoft.com/office/2007/relationships/media" Target="../media/media15.wav"/><Relationship Id="rId6" Type="http://schemas.openxmlformats.org/officeDocument/2006/relationships/image" Target="../media/image622.png"/><Relationship Id="rId15" Type="http://schemas.openxmlformats.org/officeDocument/2006/relationships/image" Target="../media/image631.png"/><Relationship Id="rId23" Type="http://schemas.openxmlformats.org/officeDocument/2006/relationships/image" Target="../media/image147.png"/><Relationship Id="rId28" Type="http://schemas.openxmlformats.org/officeDocument/2006/relationships/image" Target="../media/image641.png"/><Relationship Id="rId36" Type="http://schemas.openxmlformats.org/officeDocument/2006/relationships/image" Target="../media/image649.png"/><Relationship Id="rId49" Type="http://schemas.openxmlformats.org/officeDocument/2006/relationships/image" Target="../media/image661.png"/><Relationship Id="rId57" Type="http://schemas.openxmlformats.org/officeDocument/2006/relationships/image" Target="../media/image95.png"/><Relationship Id="rId10" Type="http://schemas.openxmlformats.org/officeDocument/2006/relationships/image" Target="../media/image626.png"/><Relationship Id="rId31" Type="http://schemas.openxmlformats.org/officeDocument/2006/relationships/image" Target="../media/image644.png"/><Relationship Id="rId44" Type="http://schemas.openxmlformats.org/officeDocument/2006/relationships/image" Target="../media/image657.png"/><Relationship Id="rId52" Type="http://schemas.openxmlformats.org/officeDocument/2006/relationships/image" Target="../media/image78.png"/><Relationship Id="rId60" Type="http://schemas.openxmlformats.org/officeDocument/2006/relationships/image" Target="../media/image670.png"/><Relationship Id="rId65" Type="http://schemas.openxmlformats.org/officeDocument/2006/relationships/image" Target="../media/image675.png"/><Relationship Id="rId73" Type="http://schemas.openxmlformats.org/officeDocument/2006/relationships/image" Target="../media/image73.png"/><Relationship Id="rId78" Type="http://schemas.openxmlformats.org/officeDocument/2006/relationships/image" Target="../media/image685.png"/><Relationship Id="rId81" Type="http://schemas.openxmlformats.org/officeDocument/2006/relationships/image" Target="../media/image688.png"/><Relationship Id="rId86" Type="http://schemas.openxmlformats.org/officeDocument/2006/relationships/image" Target="../media/image693.png"/><Relationship Id="rId94" Type="http://schemas.openxmlformats.org/officeDocument/2006/relationships/image" Target="../media/image701.png"/><Relationship Id="rId99" Type="http://schemas.openxmlformats.org/officeDocument/2006/relationships/image" Target="../media/image706.png"/><Relationship Id="rId101" Type="http://schemas.openxmlformats.org/officeDocument/2006/relationships/image" Target="../media/image708.png"/><Relationship Id="rId4" Type="http://schemas.openxmlformats.org/officeDocument/2006/relationships/image" Target="../media/image1.jpg"/><Relationship Id="rId9" Type="http://schemas.openxmlformats.org/officeDocument/2006/relationships/image" Target="../media/image625.png"/><Relationship Id="rId13" Type="http://schemas.openxmlformats.org/officeDocument/2006/relationships/image" Target="../media/image629.png"/><Relationship Id="rId18" Type="http://schemas.openxmlformats.org/officeDocument/2006/relationships/image" Target="../media/image634.png"/><Relationship Id="rId39" Type="http://schemas.openxmlformats.org/officeDocument/2006/relationships/image" Target="../media/image652.png"/><Relationship Id="rId34" Type="http://schemas.openxmlformats.org/officeDocument/2006/relationships/image" Target="../media/image647.png"/><Relationship Id="rId50" Type="http://schemas.openxmlformats.org/officeDocument/2006/relationships/image" Target="../media/image662.png"/><Relationship Id="rId55" Type="http://schemas.openxmlformats.org/officeDocument/2006/relationships/image" Target="../media/image666.png"/><Relationship Id="rId76" Type="http://schemas.openxmlformats.org/officeDocument/2006/relationships/image" Target="../media/image683.png"/><Relationship Id="rId97" Type="http://schemas.openxmlformats.org/officeDocument/2006/relationships/image" Target="../media/image704.png"/><Relationship Id="rId104" Type="http://schemas.openxmlformats.org/officeDocument/2006/relationships/image" Target="../media/image711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3.png"/><Relationship Id="rId117" Type="http://schemas.openxmlformats.org/officeDocument/2006/relationships/image" Target="../media/image824.png"/><Relationship Id="rId21" Type="http://schemas.openxmlformats.org/officeDocument/2006/relationships/image" Target="../media/image728.png"/><Relationship Id="rId42" Type="http://schemas.openxmlformats.org/officeDocument/2006/relationships/image" Target="../media/image749.png"/><Relationship Id="rId47" Type="http://schemas.openxmlformats.org/officeDocument/2006/relationships/image" Target="../media/image754.png"/><Relationship Id="rId63" Type="http://schemas.openxmlformats.org/officeDocument/2006/relationships/image" Target="../media/image770.png"/><Relationship Id="rId68" Type="http://schemas.openxmlformats.org/officeDocument/2006/relationships/image" Target="../media/image775.png"/><Relationship Id="rId84" Type="http://schemas.openxmlformats.org/officeDocument/2006/relationships/image" Target="../media/image791.png"/><Relationship Id="rId89" Type="http://schemas.openxmlformats.org/officeDocument/2006/relationships/image" Target="../media/image796.png"/><Relationship Id="rId112" Type="http://schemas.openxmlformats.org/officeDocument/2006/relationships/image" Target="../media/image819.png"/><Relationship Id="rId133" Type="http://schemas.openxmlformats.org/officeDocument/2006/relationships/image" Target="../media/image840.png"/><Relationship Id="rId138" Type="http://schemas.openxmlformats.org/officeDocument/2006/relationships/image" Target="../media/image845.png"/><Relationship Id="rId16" Type="http://schemas.openxmlformats.org/officeDocument/2006/relationships/image" Target="../media/image723.png"/><Relationship Id="rId107" Type="http://schemas.openxmlformats.org/officeDocument/2006/relationships/image" Target="../media/image814.png"/><Relationship Id="rId11" Type="http://schemas.openxmlformats.org/officeDocument/2006/relationships/image" Target="../media/image718.png"/><Relationship Id="rId32" Type="http://schemas.openxmlformats.org/officeDocument/2006/relationships/image" Target="../media/image739.png"/><Relationship Id="rId37" Type="http://schemas.openxmlformats.org/officeDocument/2006/relationships/image" Target="../media/image744.png"/><Relationship Id="rId53" Type="http://schemas.openxmlformats.org/officeDocument/2006/relationships/image" Target="../media/image760.png"/><Relationship Id="rId58" Type="http://schemas.openxmlformats.org/officeDocument/2006/relationships/image" Target="../media/image765.png"/><Relationship Id="rId74" Type="http://schemas.openxmlformats.org/officeDocument/2006/relationships/image" Target="../media/image781.png"/><Relationship Id="rId79" Type="http://schemas.openxmlformats.org/officeDocument/2006/relationships/image" Target="../media/image786.png"/><Relationship Id="rId102" Type="http://schemas.openxmlformats.org/officeDocument/2006/relationships/image" Target="../media/image809.png"/><Relationship Id="rId123" Type="http://schemas.openxmlformats.org/officeDocument/2006/relationships/image" Target="../media/image830.png"/><Relationship Id="rId128" Type="http://schemas.openxmlformats.org/officeDocument/2006/relationships/image" Target="../media/image835.png"/><Relationship Id="rId144" Type="http://schemas.openxmlformats.org/officeDocument/2006/relationships/image" Target="../media/image851.png"/><Relationship Id="rId5" Type="http://schemas.openxmlformats.org/officeDocument/2006/relationships/image" Target="../media/image712.png"/><Relationship Id="rId90" Type="http://schemas.openxmlformats.org/officeDocument/2006/relationships/image" Target="../media/image797.png"/><Relationship Id="rId95" Type="http://schemas.openxmlformats.org/officeDocument/2006/relationships/image" Target="../media/image802.png"/><Relationship Id="rId22" Type="http://schemas.openxmlformats.org/officeDocument/2006/relationships/image" Target="../media/image729.png"/><Relationship Id="rId27" Type="http://schemas.openxmlformats.org/officeDocument/2006/relationships/image" Target="../media/image734.png"/><Relationship Id="rId43" Type="http://schemas.openxmlformats.org/officeDocument/2006/relationships/image" Target="../media/image750.png"/><Relationship Id="rId48" Type="http://schemas.openxmlformats.org/officeDocument/2006/relationships/image" Target="../media/image755.png"/><Relationship Id="rId64" Type="http://schemas.openxmlformats.org/officeDocument/2006/relationships/image" Target="../media/image771.png"/><Relationship Id="rId69" Type="http://schemas.openxmlformats.org/officeDocument/2006/relationships/image" Target="../media/image776.png"/><Relationship Id="rId113" Type="http://schemas.openxmlformats.org/officeDocument/2006/relationships/image" Target="../media/image820.png"/><Relationship Id="rId118" Type="http://schemas.openxmlformats.org/officeDocument/2006/relationships/image" Target="../media/image825.png"/><Relationship Id="rId134" Type="http://schemas.openxmlformats.org/officeDocument/2006/relationships/image" Target="../media/image841.png"/><Relationship Id="rId139" Type="http://schemas.openxmlformats.org/officeDocument/2006/relationships/image" Target="../media/image846.png"/><Relationship Id="rId80" Type="http://schemas.openxmlformats.org/officeDocument/2006/relationships/image" Target="../media/image787.png"/><Relationship Id="rId85" Type="http://schemas.openxmlformats.org/officeDocument/2006/relationships/image" Target="../media/image792.png"/><Relationship Id="rId3" Type="http://schemas.openxmlformats.org/officeDocument/2006/relationships/slideLayout" Target="../slideLayouts/slideLayout5.xml"/><Relationship Id="rId12" Type="http://schemas.openxmlformats.org/officeDocument/2006/relationships/image" Target="../media/image719.png"/><Relationship Id="rId17" Type="http://schemas.openxmlformats.org/officeDocument/2006/relationships/image" Target="../media/image724.png"/><Relationship Id="rId25" Type="http://schemas.openxmlformats.org/officeDocument/2006/relationships/image" Target="../media/image732.png"/><Relationship Id="rId33" Type="http://schemas.openxmlformats.org/officeDocument/2006/relationships/image" Target="../media/image740.png"/><Relationship Id="rId38" Type="http://schemas.openxmlformats.org/officeDocument/2006/relationships/image" Target="../media/image745.png"/><Relationship Id="rId46" Type="http://schemas.openxmlformats.org/officeDocument/2006/relationships/image" Target="../media/image753.png"/><Relationship Id="rId59" Type="http://schemas.openxmlformats.org/officeDocument/2006/relationships/image" Target="../media/image766.png"/><Relationship Id="rId67" Type="http://schemas.openxmlformats.org/officeDocument/2006/relationships/image" Target="../media/image774.png"/><Relationship Id="rId103" Type="http://schemas.openxmlformats.org/officeDocument/2006/relationships/image" Target="../media/image810.png"/><Relationship Id="rId108" Type="http://schemas.openxmlformats.org/officeDocument/2006/relationships/image" Target="../media/image815.png"/><Relationship Id="rId116" Type="http://schemas.openxmlformats.org/officeDocument/2006/relationships/image" Target="../media/image823.png"/><Relationship Id="rId124" Type="http://schemas.openxmlformats.org/officeDocument/2006/relationships/image" Target="../media/image831.png"/><Relationship Id="rId129" Type="http://schemas.openxmlformats.org/officeDocument/2006/relationships/image" Target="../media/image836.png"/><Relationship Id="rId137" Type="http://schemas.openxmlformats.org/officeDocument/2006/relationships/image" Target="../media/image844.png"/><Relationship Id="rId20" Type="http://schemas.openxmlformats.org/officeDocument/2006/relationships/image" Target="../media/image727.png"/><Relationship Id="rId41" Type="http://schemas.openxmlformats.org/officeDocument/2006/relationships/image" Target="../media/image748.png"/><Relationship Id="rId54" Type="http://schemas.openxmlformats.org/officeDocument/2006/relationships/image" Target="../media/image761.png"/><Relationship Id="rId62" Type="http://schemas.openxmlformats.org/officeDocument/2006/relationships/image" Target="../media/image769.png"/><Relationship Id="rId70" Type="http://schemas.openxmlformats.org/officeDocument/2006/relationships/image" Target="../media/image777.png"/><Relationship Id="rId75" Type="http://schemas.openxmlformats.org/officeDocument/2006/relationships/image" Target="../media/image782.png"/><Relationship Id="rId83" Type="http://schemas.openxmlformats.org/officeDocument/2006/relationships/image" Target="../media/image790.png"/><Relationship Id="rId88" Type="http://schemas.openxmlformats.org/officeDocument/2006/relationships/image" Target="../media/image795.png"/><Relationship Id="rId91" Type="http://schemas.openxmlformats.org/officeDocument/2006/relationships/image" Target="../media/image798.png"/><Relationship Id="rId96" Type="http://schemas.openxmlformats.org/officeDocument/2006/relationships/image" Target="../media/image803.png"/><Relationship Id="rId111" Type="http://schemas.openxmlformats.org/officeDocument/2006/relationships/image" Target="../media/image818.png"/><Relationship Id="rId132" Type="http://schemas.openxmlformats.org/officeDocument/2006/relationships/image" Target="../media/image839.png"/><Relationship Id="rId140" Type="http://schemas.openxmlformats.org/officeDocument/2006/relationships/image" Target="../media/image847.png"/><Relationship Id="rId145" Type="http://schemas.openxmlformats.org/officeDocument/2006/relationships/image" Target="../media/image2.png"/><Relationship Id="rId1" Type="http://schemas.microsoft.com/office/2007/relationships/media" Target="../media/media16.wav"/><Relationship Id="rId6" Type="http://schemas.openxmlformats.org/officeDocument/2006/relationships/image" Target="../media/image713.png"/><Relationship Id="rId15" Type="http://schemas.openxmlformats.org/officeDocument/2006/relationships/image" Target="../media/image722.png"/><Relationship Id="rId23" Type="http://schemas.openxmlformats.org/officeDocument/2006/relationships/image" Target="../media/image730.png"/><Relationship Id="rId28" Type="http://schemas.openxmlformats.org/officeDocument/2006/relationships/image" Target="../media/image735.png"/><Relationship Id="rId36" Type="http://schemas.openxmlformats.org/officeDocument/2006/relationships/image" Target="../media/image743.png"/><Relationship Id="rId49" Type="http://schemas.openxmlformats.org/officeDocument/2006/relationships/image" Target="../media/image756.png"/><Relationship Id="rId57" Type="http://schemas.openxmlformats.org/officeDocument/2006/relationships/image" Target="../media/image764.png"/><Relationship Id="rId106" Type="http://schemas.openxmlformats.org/officeDocument/2006/relationships/image" Target="../media/image813.png"/><Relationship Id="rId114" Type="http://schemas.openxmlformats.org/officeDocument/2006/relationships/image" Target="../media/image821.png"/><Relationship Id="rId119" Type="http://schemas.openxmlformats.org/officeDocument/2006/relationships/image" Target="../media/image826.png"/><Relationship Id="rId127" Type="http://schemas.openxmlformats.org/officeDocument/2006/relationships/image" Target="../media/image834.png"/><Relationship Id="rId10" Type="http://schemas.openxmlformats.org/officeDocument/2006/relationships/image" Target="../media/image717.png"/><Relationship Id="rId31" Type="http://schemas.openxmlformats.org/officeDocument/2006/relationships/image" Target="../media/image738.png"/><Relationship Id="rId44" Type="http://schemas.openxmlformats.org/officeDocument/2006/relationships/image" Target="../media/image751.png"/><Relationship Id="rId52" Type="http://schemas.openxmlformats.org/officeDocument/2006/relationships/image" Target="../media/image759.png"/><Relationship Id="rId60" Type="http://schemas.openxmlformats.org/officeDocument/2006/relationships/image" Target="../media/image767.png"/><Relationship Id="rId65" Type="http://schemas.openxmlformats.org/officeDocument/2006/relationships/image" Target="../media/image772.png"/><Relationship Id="rId73" Type="http://schemas.openxmlformats.org/officeDocument/2006/relationships/image" Target="../media/image780.png"/><Relationship Id="rId78" Type="http://schemas.openxmlformats.org/officeDocument/2006/relationships/image" Target="../media/image785.png"/><Relationship Id="rId81" Type="http://schemas.openxmlformats.org/officeDocument/2006/relationships/image" Target="../media/image788.png"/><Relationship Id="rId86" Type="http://schemas.openxmlformats.org/officeDocument/2006/relationships/image" Target="../media/image793.png"/><Relationship Id="rId94" Type="http://schemas.openxmlformats.org/officeDocument/2006/relationships/image" Target="../media/image801.png"/><Relationship Id="rId99" Type="http://schemas.openxmlformats.org/officeDocument/2006/relationships/image" Target="../media/image806.png"/><Relationship Id="rId101" Type="http://schemas.openxmlformats.org/officeDocument/2006/relationships/image" Target="../media/image808.png"/><Relationship Id="rId122" Type="http://schemas.openxmlformats.org/officeDocument/2006/relationships/image" Target="../media/image829.png"/><Relationship Id="rId130" Type="http://schemas.openxmlformats.org/officeDocument/2006/relationships/image" Target="../media/image837.png"/><Relationship Id="rId135" Type="http://schemas.openxmlformats.org/officeDocument/2006/relationships/image" Target="../media/image842.png"/><Relationship Id="rId143" Type="http://schemas.openxmlformats.org/officeDocument/2006/relationships/image" Target="../media/image850.png"/><Relationship Id="rId4" Type="http://schemas.openxmlformats.org/officeDocument/2006/relationships/image" Target="../media/image1.jpg"/><Relationship Id="rId9" Type="http://schemas.openxmlformats.org/officeDocument/2006/relationships/image" Target="../media/image716.png"/><Relationship Id="rId13" Type="http://schemas.openxmlformats.org/officeDocument/2006/relationships/image" Target="../media/image720.png"/><Relationship Id="rId18" Type="http://schemas.openxmlformats.org/officeDocument/2006/relationships/image" Target="../media/image725.png"/><Relationship Id="rId39" Type="http://schemas.openxmlformats.org/officeDocument/2006/relationships/image" Target="../media/image746.png"/><Relationship Id="rId109" Type="http://schemas.openxmlformats.org/officeDocument/2006/relationships/image" Target="../media/image816.png"/><Relationship Id="rId34" Type="http://schemas.openxmlformats.org/officeDocument/2006/relationships/image" Target="../media/image741.png"/><Relationship Id="rId50" Type="http://schemas.openxmlformats.org/officeDocument/2006/relationships/image" Target="../media/image757.png"/><Relationship Id="rId55" Type="http://schemas.openxmlformats.org/officeDocument/2006/relationships/image" Target="../media/image762.png"/><Relationship Id="rId76" Type="http://schemas.openxmlformats.org/officeDocument/2006/relationships/image" Target="../media/image783.png"/><Relationship Id="rId97" Type="http://schemas.openxmlformats.org/officeDocument/2006/relationships/image" Target="../media/image804.png"/><Relationship Id="rId104" Type="http://schemas.openxmlformats.org/officeDocument/2006/relationships/image" Target="../media/image811.png"/><Relationship Id="rId120" Type="http://schemas.openxmlformats.org/officeDocument/2006/relationships/image" Target="../media/image827.png"/><Relationship Id="rId125" Type="http://schemas.openxmlformats.org/officeDocument/2006/relationships/image" Target="../media/image832.png"/><Relationship Id="rId141" Type="http://schemas.openxmlformats.org/officeDocument/2006/relationships/image" Target="../media/image848.png"/><Relationship Id="rId7" Type="http://schemas.openxmlformats.org/officeDocument/2006/relationships/image" Target="../media/image714.png"/><Relationship Id="rId71" Type="http://schemas.openxmlformats.org/officeDocument/2006/relationships/image" Target="../media/image778.png"/><Relationship Id="rId92" Type="http://schemas.openxmlformats.org/officeDocument/2006/relationships/image" Target="../media/image799.png"/><Relationship Id="rId2" Type="http://schemas.openxmlformats.org/officeDocument/2006/relationships/audio" Target="../media/media16.wav"/><Relationship Id="rId29" Type="http://schemas.openxmlformats.org/officeDocument/2006/relationships/image" Target="../media/image736.png"/><Relationship Id="rId24" Type="http://schemas.openxmlformats.org/officeDocument/2006/relationships/image" Target="../media/image731.png"/><Relationship Id="rId40" Type="http://schemas.openxmlformats.org/officeDocument/2006/relationships/image" Target="../media/image747.png"/><Relationship Id="rId45" Type="http://schemas.openxmlformats.org/officeDocument/2006/relationships/image" Target="../media/image752.png"/><Relationship Id="rId66" Type="http://schemas.openxmlformats.org/officeDocument/2006/relationships/image" Target="../media/image773.png"/><Relationship Id="rId87" Type="http://schemas.openxmlformats.org/officeDocument/2006/relationships/image" Target="../media/image794.png"/><Relationship Id="rId110" Type="http://schemas.openxmlformats.org/officeDocument/2006/relationships/image" Target="../media/image817.png"/><Relationship Id="rId115" Type="http://schemas.openxmlformats.org/officeDocument/2006/relationships/image" Target="../media/image822.png"/><Relationship Id="rId131" Type="http://schemas.openxmlformats.org/officeDocument/2006/relationships/image" Target="../media/image838.png"/><Relationship Id="rId136" Type="http://schemas.openxmlformats.org/officeDocument/2006/relationships/image" Target="../media/image843.png"/><Relationship Id="rId61" Type="http://schemas.openxmlformats.org/officeDocument/2006/relationships/image" Target="../media/image768.png"/><Relationship Id="rId82" Type="http://schemas.openxmlformats.org/officeDocument/2006/relationships/image" Target="../media/image789.png"/><Relationship Id="rId19" Type="http://schemas.openxmlformats.org/officeDocument/2006/relationships/image" Target="../media/image726.png"/><Relationship Id="rId14" Type="http://schemas.openxmlformats.org/officeDocument/2006/relationships/image" Target="../media/image721.png"/><Relationship Id="rId30" Type="http://schemas.openxmlformats.org/officeDocument/2006/relationships/image" Target="../media/image737.png"/><Relationship Id="rId35" Type="http://schemas.openxmlformats.org/officeDocument/2006/relationships/image" Target="../media/image742.png"/><Relationship Id="rId56" Type="http://schemas.openxmlformats.org/officeDocument/2006/relationships/image" Target="../media/image763.png"/><Relationship Id="rId77" Type="http://schemas.openxmlformats.org/officeDocument/2006/relationships/image" Target="../media/image784.png"/><Relationship Id="rId100" Type="http://schemas.openxmlformats.org/officeDocument/2006/relationships/image" Target="../media/image807.png"/><Relationship Id="rId105" Type="http://schemas.openxmlformats.org/officeDocument/2006/relationships/image" Target="../media/image812.png"/><Relationship Id="rId126" Type="http://schemas.openxmlformats.org/officeDocument/2006/relationships/image" Target="../media/image833.png"/><Relationship Id="rId8" Type="http://schemas.openxmlformats.org/officeDocument/2006/relationships/image" Target="../media/image715.png"/><Relationship Id="rId51" Type="http://schemas.openxmlformats.org/officeDocument/2006/relationships/image" Target="../media/image758.png"/><Relationship Id="rId72" Type="http://schemas.openxmlformats.org/officeDocument/2006/relationships/image" Target="../media/image779.png"/><Relationship Id="rId93" Type="http://schemas.openxmlformats.org/officeDocument/2006/relationships/image" Target="../media/image800.png"/><Relationship Id="rId98" Type="http://schemas.openxmlformats.org/officeDocument/2006/relationships/image" Target="../media/image805.png"/><Relationship Id="rId121" Type="http://schemas.openxmlformats.org/officeDocument/2006/relationships/image" Target="../media/image828.png"/><Relationship Id="rId142" Type="http://schemas.openxmlformats.org/officeDocument/2006/relationships/image" Target="../media/image84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0.png"/><Relationship Id="rId18" Type="http://schemas.openxmlformats.org/officeDocument/2006/relationships/image" Target="../media/image865.png"/><Relationship Id="rId26" Type="http://schemas.openxmlformats.org/officeDocument/2006/relationships/image" Target="../media/image873.png"/><Relationship Id="rId39" Type="http://schemas.openxmlformats.org/officeDocument/2006/relationships/image" Target="../media/image886.png"/><Relationship Id="rId21" Type="http://schemas.openxmlformats.org/officeDocument/2006/relationships/image" Target="../media/image868.png"/><Relationship Id="rId34" Type="http://schemas.openxmlformats.org/officeDocument/2006/relationships/image" Target="../media/image881.png"/><Relationship Id="rId42" Type="http://schemas.openxmlformats.org/officeDocument/2006/relationships/image" Target="../media/image889.png"/><Relationship Id="rId47" Type="http://schemas.openxmlformats.org/officeDocument/2006/relationships/image" Target="../media/image894.png"/><Relationship Id="rId50" Type="http://schemas.openxmlformats.org/officeDocument/2006/relationships/image" Target="../media/image897.png"/><Relationship Id="rId55" Type="http://schemas.openxmlformats.org/officeDocument/2006/relationships/image" Target="../media/image393.png"/><Relationship Id="rId7" Type="http://schemas.openxmlformats.org/officeDocument/2006/relationships/image" Target="../media/image854.png"/><Relationship Id="rId12" Type="http://schemas.openxmlformats.org/officeDocument/2006/relationships/image" Target="../media/image859.png"/><Relationship Id="rId17" Type="http://schemas.openxmlformats.org/officeDocument/2006/relationships/image" Target="../media/image864.png"/><Relationship Id="rId25" Type="http://schemas.openxmlformats.org/officeDocument/2006/relationships/image" Target="../media/image872.png"/><Relationship Id="rId33" Type="http://schemas.openxmlformats.org/officeDocument/2006/relationships/image" Target="../media/image880.png"/><Relationship Id="rId38" Type="http://schemas.openxmlformats.org/officeDocument/2006/relationships/image" Target="../media/image885.png"/><Relationship Id="rId46" Type="http://schemas.openxmlformats.org/officeDocument/2006/relationships/image" Target="../media/image893.png"/><Relationship Id="rId59" Type="http://schemas.openxmlformats.org/officeDocument/2006/relationships/image" Target="../media/image905.png"/><Relationship Id="rId2" Type="http://schemas.openxmlformats.org/officeDocument/2006/relationships/audio" Target="../media/media17.wav"/><Relationship Id="rId16" Type="http://schemas.openxmlformats.org/officeDocument/2006/relationships/image" Target="../media/image863.png"/><Relationship Id="rId20" Type="http://schemas.openxmlformats.org/officeDocument/2006/relationships/image" Target="../media/image867.png"/><Relationship Id="rId29" Type="http://schemas.openxmlformats.org/officeDocument/2006/relationships/image" Target="../media/image876.png"/><Relationship Id="rId41" Type="http://schemas.openxmlformats.org/officeDocument/2006/relationships/image" Target="../media/image888.png"/><Relationship Id="rId54" Type="http://schemas.openxmlformats.org/officeDocument/2006/relationships/image" Target="../media/image901.png"/><Relationship Id="rId1" Type="http://schemas.microsoft.com/office/2007/relationships/media" Target="../media/media17.wav"/><Relationship Id="rId6" Type="http://schemas.openxmlformats.org/officeDocument/2006/relationships/image" Target="../media/image853.png"/><Relationship Id="rId11" Type="http://schemas.openxmlformats.org/officeDocument/2006/relationships/image" Target="../media/image858.png"/><Relationship Id="rId24" Type="http://schemas.openxmlformats.org/officeDocument/2006/relationships/image" Target="../media/image871.png"/><Relationship Id="rId32" Type="http://schemas.openxmlformats.org/officeDocument/2006/relationships/image" Target="../media/image879.png"/><Relationship Id="rId37" Type="http://schemas.openxmlformats.org/officeDocument/2006/relationships/image" Target="../media/image884.png"/><Relationship Id="rId40" Type="http://schemas.openxmlformats.org/officeDocument/2006/relationships/image" Target="../media/image887.png"/><Relationship Id="rId45" Type="http://schemas.openxmlformats.org/officeDocument/2006/relationships/image" Target="../media/image892.png"/><Relationship Id="rId53" Type="http://schemas.openxmlformats.org/officeDocument/2006/relationships/image" Target="../media/image900.png"/><Relationship Id="rId58" Type="http://schemas.openxmlformats.org/officeDocument/2006/relationships/image" Target="../media/image904.png"/><Relationship Id="rId5" Type="http://schemas.openxmlformats.org/officeDocument/2006/relationships/image" Target="../media/image852.png"/><Relationship Id="rId15" Type="http://schemas.openxmlformats.org/officeDocument/2006/relationships/image" Target="../media/image862.png"/><Relationship Id="rId23" Type="http://schemas.openxmlformats.org/officeDocument/2006/relationships/image" Target="../media/image870.png"/><Relationship Id="rId28" Type="http://schemas.openxmlformats.org/officeDocument/2006/relationships/image" Target="../media/image875.png"/><Relationship Id="rId36" Type="http://schemas.openxmlformats.org/officeDocument/2006/relationships/image" Target="../media/image883.png"/><Relationship Id="rId49" Type="http://schemas.openxmlformats.org/officeDocument/2006/relationships/image" Target="../media/image896.png"/><Relationship Id="rId57" Type="http://schemas.openxmlformats.org/officeDocument/2006/relationships/image" Target="../media/image903.png"/><Relationship Id="rId10" Type="http://schemas.openxmlformats.org/officeDocument/2006/relationships/image" Target="../media/image857.png"/><Relationship Id="rId19" Type="http://schemas.openxmlformats.org/officeDocument/2006/relationships/image" Target="../media/image866.png"/><Relationship Id="rId31" Type="http://schemas.openxmlformats.org/officeDocument/2006/relationships/image" Target="../media/image878.png"/><Relationship Id="rId44" Type="http://schemas.openxmlformats.org/officeDocument/2006/relationships/image" Target="../media/image891.png"/><Relationship Id="rId52" Type="http://schemas.openxmlformats.org/officeDocument/2006/relationships/image" Target="../media/image899.png"/><Relationship Id="rId60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856.png"/><Relationship Id="rId14" Type="http://schemas.openxmlformats.org/officeDocument/2006/relationships/image" Target="../media/image861.png"/><Relationship Id="rId22" Type="http://schemas.openxmlformats.org/officeDocument/2006/relationships/image" Target="../media/image869.png"/><Relationship Id="rId27" Type="http://schemas.openxmlformats.org/officeDocument/2006/relationships/image" Target="../media/image874.png"/><Relationship Id="rId30" Type="http://schemas.openxmlformats.org/officeDocument/2006/relationships/image" Target="../media/image877.png"/><Relationship Id="rId35" Type="http://schemas.openxmlformats.org/officeDocument/2006/relationships/image" Target="../media/image882.png"/><Relationship Id="rId43" Type="http://schemas.openxmlformats.org/officeDocument/2006/relationships/image" Target="../media/image890.png"/><Relationship Id="rId48" Type="http://schemas.openxmlformats.org/officeDocument/2006/relationships/image" Target="../media/image895.png"/><Relationship Id="rId56" Type="http://schemas.openxmlformats.org/officeDocument/2006/relationships/image" Target="../media/image902.png"/><Relationship Id="rId8" Type="http://schemas.openxmlformats.org/officeDocument/2006/relationships/image" Target="../media/image855.png"/><Relationship Id="rId51" Type="http://schemas.openxmlformats.org/officeDocument/2006/relationships/image" Target="../media/image898.png"/><Relationship Id="rId3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7.png"/><Relationship Id="rId117" Type="http://schemas.openxmlformats.org/officeDocument/2006/relationships/image" Target="../media/image1018.png"/><Relationship Id="rId21" Type="http://schemas.openxmlformats.org/officeDocument/2006/relationships/image" Target="../media/image922.png"/><Relationship Id="rId42" Type="http://schemas.openxmlformats.org/officeDocument/2006/relationships/image" Target="../media/image943.png"/><Relationship Id="rId47" Type="http://schemas.openxmlformats.org/officeDocument/2006/relationships/image" Target="../media/image948.png"/><Relationship Id="rId63" Type="http://schemas.openxmlformats.org/officeDocument/2006/relationships/image" Target="../media/image964.png"/><Relationship Id="rId68" Type="http://schemas.openxmlformats.org/officeDocument/2006/relationships/image" Target="../media/image969.png"/><Relationship Id="rId84" Type="http://schemas.openxmlformats.org/officeDocument/2006/relationships/image" Target="../media/image985.png"/><Relationship Id="rId89" Type="http://schemas.openxmlformats.org/officeDocument/2006/relationships/image" Target="../media/image990.png"/><Relationship Id="rId112" Type="http://schemas.openxmlformats.org/officeDocument/2006/relationships/image" Target="../media/image1013.png"/><Relationship Id="rId133" Type="http://schemas.openxmlformats.org/officeDocument/2006/relationships/image" Target="../media/image1034.png"/><Relationship Id="rId16" Type="http://schemas.openxmlformats.org/officeDocument/2006/relationships/image" Target="../media/image917.png"/><Relationship Id="rId107" Type="http://schemas.openxmlformats.org/officeDocument/2006/relationships/image" Target="../media/image1008.png"/><Relationship Id="rId11" Type="http://schemas.openxmlformats.org/officeDocument/2006/relationships/image" Target="../media/image912.png"/><Relationship Id="rId32" Type="http://schemas.openxmlformats.org/officeDocument/2006/relationships/image" Target="../media/image933.png"/><Relationship Id="rId37" Type="http://schemas.openxmlformats.org/officeDocument/2006/relationships/image" Target="../media/image938.png"/><Relationship Id="rId53" Type="http://schemas.openxmlformats.org/officeDocument/2006/relationships/image" Target="../media/image954.png"/><Relationship Id="rId58" Type="http://schemas.openxmlformats.org/officeDocument/2006/relationships/image" Target="../media/image959.png"/><Relationship Id="rId74" Type="http://schemas.openxmlformats.org/officeDocument/2006/relationships/image" Target="../media/image975.png"/><Relationship Id="rId79" Type="http://schemas.openxmlformats.org/officeDocument/2006/relationships/image" Target="../media/image980.png"/><Relationship Id="rId102" Type="http://schemas.openxmlformats.org/officeDocument/2006/relationships/image" Target="../media/image1003.png"/><Relationship Id="rId123" Type="http://schemas.openxmlformats.org/officeDocument/2006/relationships/image" Target="../media/image1024.png"/><Relationship Id="rId128" Type="http://schemas.openxmlformats.org/officeDocument/2006/relationships/image" Target="../media/image1029.png"/><Relationship Id="rId5" Type="http://schemas.openxmlformats.org/officeDocument/2006/relationships/image" Target="../media/image906.png"/><Relationship Id="rId90" Type="http://schemas.openxmlformats.org/officeDocument/2006/relationships/image" Target="../media/image991.png"/><Relationship Id="rId95" Type="http://schemas.openxmlformats.org/officeDocument/2006/relationships/image" Target="../media/image996.png"/><Relationship Id="rId14" Type="http://schemas.openxmlformats.org/officeDocument/2006/relationships/image" Target="../media/image915.png"/><Relationship Id="rId22" Type="http://schemas.openxmlformats.org/officeDocument/2006/relationships/image" Target="../media/image923.png"/><Relationship Id="rId27" Type="http://schemas.openxmlformats.org/officeDocument/2006/relationships/image" Target="../media/image928.png"/><Relationship Id="rId30" Type="http://schemas.openxmlformats.org/officeDocument/2006/relationships/image" Target="../media/image931.png"/><Relationship Id="rId35" Type="http://schemas.openxmlformats.org/officeDocument/2006/relationships/image" Target="../media/image936.png"/><Relationship Id="rId43" Type="http://schemas.openxmlformats.org/officeDocument/2006/relationships/image" Target="../media/image944.png"/><Relationship Id="rId48" Type="http://schemas.openxmlformats.org/officeDocument/2006/relationships/image" Target="../media/image949.png"/><Relationship Id="rId56" Type="http://schemas.openxmlformats.org/officeDocument/2006/relationships/image" Target="../media/image957.png"/><Relationship Id="rId64" Type="http://schemas.openxmlformats.org/officeDocument/2006/relationships/image" Target="../media/image965.png"/><Relationship Id="rId69" Type="http://schemas.openxmlformats.org/officeDocument/2006/relationships/image" Target="../media/image970.png"/><Relationship Id="rId77" Type="http://schemas.openxmlformats.org/officeDocument/2006/relationships/image" Target="../media/image978.png"/><Relationship Id="rId100" Type="http://schemas.openxmlformats.org/officeDocument/2006/relationships/image" Target="../media/image1001.png"/><Relationship Id="rId105" Type="http://schemas.openxmlformats.org/officeDocument/2006/relationships/image" Target="../media/image1006.png"/><Relationship Id="rId113" Type="http://schemas.openxmlformats.org/officeDocument/2006/relationships/image" Target="../media/image1014.png"/><Relationship Id="rId118" Type="http://schemas.openxmlformats.org/officeDocument/2006/relationships/image" Target="../media/image1019.png"/><Relationship Id="rId126" Type="http://schemas.openxmlformats.org/officeDocument/2006/relationships/image" Target="../media/image1027.png"/><Relationship Id="rId134" Type="http://schemas.openxmlformats.org/officeDocument/2006/relationships/image" Target="../media/image1035.png"/><Relationship Id="rId8" Type="http://schemas.openxmlformats.org/officeDocument/2006/relationships/image" Target="../media/image909.png"/><Relationship Id="rId51" Type="http://schemas.openxmlformats.org/officeDocument/2006/relationships/image" Target="../media/image952.png"/><Relationship Id="rId72" Type="http://schemas.openxmlformats.org/officeDocument/2006/relationships/image" Target="../media/image973.png"/><Relationship Id="rId80" Type="http://schemas.openxmlformats.org/officeDocument/2006/relationships/image" Target="../media/image981.png"/><Relationship Id="rId85" Type="http://schemas.openxmlformats.org/officeDocument/2006/relationships/image" Target="../media/image986.png"/><Relationship Id="rId93" Type="http://schemas.openxmlformats.org/officeDocument/2006/relationships/image" Target="../media/image994.png"/><Relationship Id="rId98" Type="http://schemas.openxmlformats.org/officeDocument/2006/relationships/image" Target="../media/image999.png"/><Relationship Id="rId121" Type="http://schemas.openxmlformats.org/officeDocument/2006/relationships/image" Target="../media/image1022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913.png"/><Relationship Id="rId17" Type="http://schemas.openxmlformats.org/officeDocument/2006/relationships/image" Target="../media/image918.png"/><Relationship Id="rId25" Type="http://schemas.openxmlformats.org/officeDocument/2006/relationships/image" Target="../media/image926.png"/><Relationship Id="rId33" Type="http://schemas.openxmlformats.org/officeDocument/2006/relationships/image" Target="../media/image934.png"/><Relationship Id="rId38" Type="http://schemas.openxmlformats.org/officeDocument/2006/relationships/image" Target="../media/image939.png"/><Relationship Id="rId46" Type="http://schemas.openxmlformats.org/officeDocument/2006/relationships/image" Target="../media/image947.png"/><Relationship Id="rId59" Type="http://schemas.openxmlformats.org/officeDocument/2006/relationships/image" Target="../media/image960.png"/><Relationship Id="rId67" Type="http://schemas.openxmlformats.org/officeDocument/2006/relationships/image" Target="../media/image968.png"/><Relationship Id="rId103" Type="http://schemas.openxmlformats.org/officeDocument/2006/relationships/image" Target="../media/image1004.png"/><Relationship Id="rId108" Type="http://schemas.openxmlformats.org/officeDocument/2006/relationships/image" Target="../media/image1009.png"/><Relationship Id="rId116" Type="http://schemas.openxmlformats.org/officeDocument/2006/relationships/image" Target="../media/image1017.png"/><Relationship Id="rId124" Type="http://schemas.openxmlformats.org/officeDocument/2006/relationships/image" Target="../media/image1025.png"/><Relationship Id="rId129" Type="http://schemas.openxmlformats.org/officeDocument/2006/relationships/image" Target="../media/image1030.png"/><Relationship Id="rId137" Type="http://schemas.openxmlformats.org/officeDocument/2006/relationships/image" Target="../media/image2.png"/><Relationship Id="rId20" Type="http://schemas.openxmlformats.org/officeDocument/2006/relationships/image" Target="../media/image921.png"/><Relationship Id="rId41" Type="http://schemas.openxmlformats.org/officeDocument/2006/relationships/image" Target="../media/image942.png"/><Relationship Id="rId54" Type="http://schemas.openxmlformats.org/officeDocument/2006/relationships/image" Target="../media/image955.png"/><Relationship Id="rId62" Type="http://schemas.openxmlformats.org/officeDocument/2006/relationships/image" Target="../media/image963.png"/><Relationship Id="rId70" Type="http://schemas.openxmlformats.org/officeDocument/2006/relationships/image" Target="../media/image971.png"/><Relationship Id="rId75" Type="http://schemas.openxmlformats.org/officeDocument/2006/relationships/image" Target="../media/image976.png"/><Relationship Id="rId83" Type="http://schemas.openxmlformats.org/officeDocument/2006/relationships/image" Target="../media/image984.png"/><Relationship Id="rId88" Type="http://schemas.openxmlformats.org/officeDocument/2006/relationships/image" Target="../media/image989.png"/><Relationship Id="rId91" Type="http://schemas.openxmlformats.org/officeDocument/2006/relationships/image" Target="../media/image992.png"/><Relationship Id="rId96" Type="http://schemas.openxmlformats.org/officeDocument/2006/relationships/image" Target="../media/image997.png"/><Relationship Id="rId111" Type="http://schemas.openxmlformats.org/officeDocument/2006/relationships/image" Target="../media/image1012.png"/><Relationship Id="rId132" Type="http://schemas.openxmlformats.org/officeDocument/2006/relationships/image" Target="../media/image1033.png"/><Relationship Id="rId1" Type="http://schemas.microsoft.com/office/2007/relationships/media" Target="../media/media18.wav"/><Relationship Id="rId6" Type="http://schemas.openxmlformats.org/officeDocument/2006/relationships/image" Target="../media/image907.png"/><Relationship Id="rId15" Type="http://schemas.openxmlformats.org/officeDocument/2006/relationships/image" Target="../media/image916.png"/><Relationship Id="rId23" Type="http://schemas.openxmlformats.org/officeDocument/2006/relationships/image" Target="../media/image924.png"/><Relationship Id="rId28" Type="http://schemas.openxmlformats.org/officeDocument/2006/relationships/image" Target="../media/image929.png"/><Relationship Id="rId36" Type="http://schemas.openxmlformats.org/officeDocument/2006/relationships/image" Target="../media/image937.png"/><Relationship Id="rId49" Type="http://schemas.openxmlformats.org/officeDocument/2006/relationships/image" Target="../media/image950.png"/><Relationship Id="rId57" Type="http://schemas.openxmlformats.org/officeDocument/2006/relationships/image" Target="../media/image958.png"/><Relationship Id="rId106" Type="http://schemas.openxmlformats.org/officeDocument/2006/relationships/image" Target="../media/image1007.png"/><Relationship Id="rId114" Type="http://schemas.openxmlformats.org/officeDocument/2006/relationships/image" Target="../media/image1015.png"/><Relationship Id="rId119" Type="http://schemas.openxmlformats.org/officeDocument/2006/relationships/image" Target="../media/image1020.png"/><Relationship Id="rId127" Type="http://schemas.openxmlformats.org/officeDocument/2006/relationships/image" Target="../media/image1028.png"/><Relationship Id="rId10" Type="http://schemas.openxmlformats.org/officeDocument/2006/relationships/image" Target="../media/image911.png"/><Relationship Id="rId31" Type="http://schemas.openxmlformats.org/officeDocument/2006/relationships/image" Target="../media/image932.png"/><Relationship Id="rId44" Type="http://schemas.openxmlformats.org/officeDocument/2006/relationships/image" Target="../media/image945.png"/><Relationship Id="rId52" Type="http://schemas.openxmlformats.org/officeDocument/2006/relationships/image" Target="../media/image953.png"/><Relationship Id="rId60" Type="http://schemas.openxmlformats.org/officeDocument/2006/relationships/image" Target="../media/image961.png"/><Relationship Id="rId65" Type="http://schemas.openxmlformats.org/officeDocument/2006/relationships/image" Target="../media/image966.png"/><Relationship Id="rId73" Type="http://schemas.openxmlformats.org/officeDocument/2006/relationships/image" Target="../media/image974.png"/><Relationship Id="rId78" Type="http://schemas.openxmlformats.org/officeDocument/2006/relationships/image" Target="../media/image979.png"/><Relationship Id="rId81" Type="http://schemas.openxmlformats.org/officeDocument/2006/relationships/image" Target="../media/image982.png"/><Relationship Id="rId86" Type="http://schemas.openxmlformats.org/officeDocument/2006/relationships/image" Target="../media/image987.png"/><Relationship Id="rId94" Type="http://schemas.openxmlformats.org/officeDocument/2006/relationships/image" Target="../media/image995.png"/><Relationship Id="rId99" Type="http://schemas.openxmlformats.org/officeDocument/2006/relationships/image" Target="../media/image1000.png"/><Relationship Id="rId101" Type="http://schemas.openxmlformats.org/officeDocument/2006/relationships/image" Target="../media/image1002.png"/><Relationship Id="rId122" Type="http://schemas.openxmlformats.org/officeDocument/2006/relationships/image" Target="../media/image1023.png"/><Relationship Id="rId130" Type="http://schemas.openxmlformats.org/officeDocument/2006/relationships/image" Target="../media/image1031.png"/><Relationship Id="rId135" Type="http://schemas.openxmlformats.org/officeDocument/2006/relationships/image" Target="../media/image1036.png"/><Relationship Id="rId4" Type="http://schemas.openxmlformats.org/officeDocument/2006/relationships/image" Target="../media/image1.jpg"/><Relationship Id="rId9" Type="http://schemas.openxmlformats.org/officeDocument/2006/relationships/image" Target="../media/image910.png"/><Relationship Id="rId13" Type="http://schemas.openxmlformats.org/officeDocument/2006/relationships/image" Target="../media/image914.png"/><Relationship Id="rId18" Type="http://schemas.openxmlformats.org/officeDocument/2006/relationships/image" Target="../media/image919.png"/><Relationship Id="rId39" Type="http://schemas.openxmlformats.org/officeDocument/2006/relationships/image" Target="../media/image940.png"/><Relationship Id="rId109" Type="http://schemas.openxmlformats.org/officeDocument/2006/relationships/image" Target="../media/image1010.png"/><Relationship Id="rId34" Type="http://schemas.openxmlformats.org/officeDocument/2006/relationships/image" Target="../media/image935.png"/><Relationship Id="rId50" Type="http://schemas.openxmlformats.org/officeDocument/2006/relationships/image" Target="../media/image951.png"/><Relationship Id="rId55" Type="http://schemas.openxmlformats.org/officeDocument/2006/relationships/image" Target="../media/image956.png"/><Relationship Id="rId76" Type="http://schemas.openxmlformats.org/officeDocument/2006/relationships/image" Target="../media/image977.png"/><Relationship Id="rId97" Type="http://schemas.openxmlformats.org/officeDocument/2006/relationships/image" Target="../media/image998.png"/><Relationship Id="rId104" Type="http://schemas.openxmlformats.org/officeDocument/2006/relationships/image" Target="../media/image1005.png"/><Relationship Id="rId120" Type="http://schemas.openxmlformats.org/officeDocument/2006/relationships/image" Target="../media/image1021.png"/><Relationship Id="rId125" Type="http://schemas.openxmlformats.org/officeDocument/2006/relationships/image" Target="../media/image1026.png"/><Relationship Id="rId7" Type="http://schemas.openxmlformats.org/officeDocument/2006/relationships/image" Target="../media/image908.png"/><Relationship Id="rId71" Type="http://schemas.openxmlformats.org/officeDocument/2006/relationships/image" Target="../media/image972.png"/><Relationship Id="rId92" Type="http://schemas.openxmlformats.org/officeDocument/2006/relationships/image" Target="../media/image993.png"/><Relationship Id="rId2" Type="http://schemas.openxmlformats.org/officeDocument/2006/relationships/audio" Target="../media/media18.wav"/><Relationship Id="rId29" Type="http://schemas.openxmlformats.org/officeDocument/2006/relationships/image" Target="../media/image930.png"/><Relationship Id="rId24" Type="http://schemas.openxmlformats.org/officeDocument/2006/relationships/image" Target="../media/image925.png"/><Relationship Id="rId40" Type="http://schemas.openxmlformats.org/officeDocument/2006/relationships/image" Target="../media/image941.png"/><Relationship Id="rId45" Type="http://schemas.openxmlformats.org/officeDocument/2006/relationships/image" Target="../media/image946.png"/><Relationship Id="rId66" Type="http://schemas.openxmlformats.org/officeDocument/2006/relationships/image" Target="../media/image967.png"/><Relationship Id="rId87" Type="http://schemas.openxmlformats.org/officeDocument/2006/relationships/image" Target="../media/image988.png"/><Relationship Id="rId110" Type="http://schemas.openxmlformats.org/officeDocument/2006/relationships/image" Target="../media/image1011.png"/><Relationship Id="rId115" Type="http://schemas.openxmlformats.org/officeDocument/2006/relationships/image" Target="../media/image1016.png"/><Relationship Id="rId131" Type="http://schemas.openxmlformats.org/officeDocument/2006/relationships/image" Target="../media/image1032.png"/><Relationship Id="rId136" Type="http://schemas.openxmlformats.org/officeDocument/2006/relationships/image" Target="../media/image1037.png"/><Relationship Id="rId61" Type="http://schemas.openxmlformats.org/officeDocument/2006/relationships/image" Target="../media/image962.png"/><Relationship Id="rId82" Type="http://schemas.openxmlformats.org/officeDocument/2006/relationships/image" Target="../media/image983.png"/><Relationship Id="rId19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59.png"/><Relationship Id="rId117" Type="http://schemas.openxmlformats.org/officeDocument/2006/relationships/image" Target="../media/image2.png"/><Relationship Id="rId21" Type="http://schemas.openxmlformats.org/officeDocument/2006/relationships/image" Target="../media/image1054.png"/><Relationship Id="rId42" Type="http://schemas.openxmlformats.org/officeDocument/2006/relationships/image" Target="../media/image1075.png"/><Relationship Id="rId47" Type="http://schemas.openxmlformats.org/officeDocument/2006/relationships/image" Target="../media/image1080.png"/><Relationship Id="rId63" Type="http://schemas.openxmlformats.org/officeDocument/2006/relationships/image" Target="../media/image1096.png"/><Relationship Id="rId68" Type="http://schemas.openxmlformats.org/officeDocument/2006/relationships/image" Target="../media/image1101.png"/><Relationship Id="rId84" Type="http://schemas.openxmlformats.org/officeDocument/2006/relationships/image" Target="../media/image1117.png"/><Relationship Id="rId89" Type="http://schemas.openxmlformats.org/officeDocument/2006/relationships/image" Target="../media/image1122.png"/><Relationship Id="rId112" Type="http://schemas.openxmlformats.org/officeDocument/2006/relationships/image" Target="../media/image1143.png"/><Relationship Id="rId16" Type="http://schemas.openxmlformats.org/officeDocument/2006/relationships/image" Target="../media/image1049.png"/><Relationship Id="rId107" Type="http://schemas.openxmlformats.org/officeDocument/2006/relationships/image" Target="../media/image1139.png"/><Relationship Id="rId11" Type="http://schemas.openxmlformats.org/officeDocument/2006/relationships/image" Target="../media/image1044.png"/><Relationship Id="rId24" Type="http://schemas.openxmlformats.org/officeDocument/2006/relationships/image" Target="../media/image1057.png"/><Relationship Id="rId32" Type="http://schemas.openxmlformats.org/officeDocument/2006/relationships/image" Target="../media/image1065.png"/><Relationship Id="rId37" Type="http://schemas.openxmlformats.org/officeDocument/2006/relationships/image" Target="../media/image1070.png"/><Relationship Id="rId40" Type="http://schemas.openxmlformats.org/officeDocument/2006/relationships/image" Target="../media/image1073.png"/><Relationship Id="rId45" Type="http://schemas.openxmlformats.org/officeDocument/2006/relationships/image" Target="../media/image1078.png"/><Relationship Id="rId53" Type="http://schemas.openxmlformats.org/officeDocument/2006/relationships/image" Target="../media/image1086.png"/><Relationship Id="rId58" Type="http://schemas.openxmlformats.org/officeDocument/2006/relationships/image" Target="../media/image1091.png"/><Relationship Id="rId66" Type="http://schemas.openxmlformats.org/officeDocument/2006/relationships/image" Target="../media/image1099.png"/><Relationship Id="rId74" Type="http://schemas.openxmlformats.org/officeDocument/2006/relationships/image" Target="../media/image1107.png"/><Relationship Id="rId79" Type="http://schemas.openxmlformats.org/officeDocument/2006/relationships/image" Target="../media/image1112.png"/><Relationship Id="rId87" Type="http://schemas.openxmlformats.org/officeDocument/2006/relationships/image" Target="../media/image1120.png"/><Relationship Id="rId102" Type="http://schemas.openxmlformats.org/officeDocument/2006/relationships/image" Target="../media/image1134.png"/><Relationship Id="rId110" Type="http://schemas.openxmlformats.org/officeDocument/2006/relationships/image" Target="../media/image1142.png"/><Relationship Id="rId115" Type="http://schemas.openxmlformats.org/officeDocument/2006/relationships/image" Target="../media/image1146.png"/><Relationship Id="rId5" Type="http://schemas.openxmlformats.org/officeDocument/2006/relationships/image" Target="../media/image1038.png"/><Relationship Id="rId61" Type="http://schemas.openxmlformats.org/officeDocument/2006/relationships/image" Target="../media/image1094.png"/><Relationship Id="rId82" Type="http://schemas.openxmlformats.org/officeDocument/2006/relationships/image" Target="../media/image1115.png"/><Relationship Id="rId90" Type="http://schemas.openxmlformats.org/officeDocument/2006/relationships/image" Target="../media/image1123.png"/><Relationship Id="rId95" Type="http://schemas.openxmlformats.org/officeDocument/2006/relationships/image" Target="../media/image1127.png"/><Relationship Id="rId19" Type="http://schemas.openxmlformats.org/officeDocument/2006/relationships/image" Target="../media/image1052.png"/><Relationship Id="rId14" Type="http://schemas.openxmlformats.org/officeDocument/2006/relationships/image" Target="../media/image1047.png"/><Relationship Id="rId22" Type="http://schemas.openxmlformats.org/officeDocument/2006/relationships/image" Target="../media/image1055.png"/><Relationship Id="rId27" Type="http://schemas.openxmlformats.org/officeDocument/2006/relationships/image" Target="../media/image1060.png"/><Relationship Id="rId30" Type="http://schemas.openxmlformats.org/officeDocument/2006/relationships/image" Target="../media/image1063.png"/><Relationship Id="rId35" Type="http://schemas.openxmlformats.org/officeDocument/2006/relationships/image" Target="../media/image1068.png"/><Relationship Id="rId43" Type="http://schemas.openxmlformats.org/officeDocument/2006/relationships/image" Target="../media/image1076.png"/><Relationship Id="rId48" Type="http://schemas.openxmlformats.org/officeDocument/2006/relationships/image" Target="../media/image1081.png"/><Relationship Id="rId56" Type="http://schemas.openxmlformats.org/officeDocument/2006/relationships/image" Target="../media/image1089.png"/><Relationship Id="rId64" Type="http://schemas.openxmlformats.org/officeDocument/2006/relationships/image" Target="../media/image1097.png"/><Relationship Id="rId69" Type="http://schemas.openxmlformats.org/officeDocument/2006/relationships/image" Target="../media/image1102.png"/><Relationship Id="rId77" Type="http://schemas.openxmlformats.org/officeDocument/2006/relationships/image" Target="../media/image1110.png"/><Relationship Id="rId100" Type="http://schemas.openxmlformats.org/officeDocument/2006/relationships/image" Target="../media/image1132.png"/><Relationship Id="rId105" Type="http://schemas.openxmlformats.org/officeDocument/2006/relationships/image" Target="../media/image1137.png"/><Relationship Id="rId113" Type="http://schemas.openxmlformats.org/officeDocument/2006/relationships/image" Target="../media/image1144.png"/><Relationship Id="rId8" Type="http://schemas.openxmlformats.org/officeDocument/2006/relationships/image" Target="../media/image1041.png"/><Relationship Id="rId51" Type="http://schemas.openxmlformats.org/officeDocument/2006/relationships/image" Target="../media/image1084.png"/><Relationship Id="rId72" Type="http://schemas.openxmlformats.org/officeDocument/2006/relationships/image" Target="../media/image1105.png"/><Relationship Id="rId80" Type="http://schemas.openxmlformats.org/officeDocument/2006/relationships/image" Target="../media/image1113.png"/><Relationship Id="rId85" Type="http://schemas.openxmlformats.org/officeDocument/2006/relationships/image" Target="../media/image1118.png"/><Relationship Id="rId93" Type="http://schemas.openxmlformats.org/officeDocument/2006/relationships/image" Target="../media/image1125.png"/><Relationship Id="rId98" Type="http://schemas.openxmlformats.org/officeDocument/2006/relationships/image" Target="../media/image1130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1045.png"/><Relationship Id="rId17" Type="http://schemas.openxmlformats.org/officeDocument/2006/relationships/image" Target="../media/image1050.png"/><Relationship Id="rId25" Type="http://schemas.openxmlformats.org/officeDocument/2006/relationships/image" Target="../media/image1058.png"/><Relationship Id="rId33" Type="http://schemas.openxmlformats.org/officeDocument/2006/relationships/image" Target="../media/image1066.png"/><Relationship Id="rId38" Type="http://schemas.openxmlformats.org/officeDocument/2006/relationships/image" Target="../media/image1071.png"/><Relationship Id="rId46" Type="http://schemas.openxmlformats.org/officeDocument/2006/relationships/image" Target="../media/image1079.png"/><Relationship Id="rId59" Type="http://schemas.openxmlformats.org/officeDocument/2006/relationships/image" Target="../media/image1092.png"/><Relationship Id="rId67" Type="http://schemas.openxmlformats.org/officeDocument/2006/relationships/image" Target="../media/image1100.png"/><Relationship Id="rId103" Type="http://schemas.openxmlformats.org/officeDocument/2006/relationships/image" Target="../media/image1135.png"/><Relationship Id="rId108" Type="http://schemas.openxmlformats.org/officeDocument/2006/relationships/image" Target="../media/image1140.png"/><Relationship Id="rId116" Type="http://schemas.openxmlformats.org/officeDocument/2006/relationships/image" Target="../media/image1147.png"/><Relationship Id="rId20" Type="http://schemas.openxmlformats.org/officeDocument/2006/relationships/image" Target="../media/image1053.png"/><Relationship Id="rId41" Type="http://schemas.openxmlformats.org/officeDocument/2006/relationships/image" Target="../media/image1074.png"/><Relationship Id="rId54" Type="http://schemas.openxmlformats.org/officeDocument/2006/relationships/image" Target="../media/image1087.png"/><Relationship Id="rId62" Type="http://schemas.openxmlformats.org/officeDocument/2006/relationships/image" Target="../media/image1095.png"/><Relationship Id="rId70" Type="http://schemas.openxmlformats.org/officeDocument/2006/relationships/image" Target="../media/image1103.png"/><Relationship Id="rId75" Type="http://schemas.openxmlformats.org/officeDocument/2006/relationships/image" Target="../media/image1108.png"/><Relationship Id="rId83" Type="http://schemas.openxmlformats.org/officeDocument/2006/relationships/image" Target="../media/image1116.png"/><Relationship Id="rId88" Type="http://schemas.openxmlformats.org/officeDocument/2006/relationships/image" Target="../media/image1121.png"/><Relationship Id="rId91" Type="http://schemas.openxmlformats.org/officeDocument/2006/relationships/image" Target="../media/image1124.png"/><Relationship Id="rId96" Type="http://schemas.openxmlformats.org/officeDocument/2006/relationships/image" Target="../media/image1128.png"/><Relationship Id="rId111" Type="http://schemas.openxmlformats.org/officeDocument/2006/relationships/image" Target="../media/image709.png"/><Relationship Id="rId1" Type="http://schemas.microsoft.com/office/2007/relationships/media" Target="../media/media19.wav"/><Relationship Id="rId6" Type="http://schemas.openxmlformats.org/officeDocument/2006/relationships/image" Target="../media/image1039.png"/><Relationship Id="rId15" Type="http://schemas.openxmlformats.org/officeDocument/2006/relationships/image" Target="../media/image1048.png"/><Relationship Id="rId23" Type="http://schemas.openxmlformats.org/officeDocument/2006/relationships/image" Target="../media/image1056.png"/><Relationship Id="rId28" Type="http://schemas.openxmlformats.org/officeDocument/2006/relationships/image" Target="../media/image1061.png"/><Relationship Id="rId36" Type="http://schemas.openxmlformats.org/officeDocument/2006/relationships/image" Target="../media/image1069.png"/><Relationship Id="rId49" Type="http://schemas.openxmlformats.org/officeDocument/2006/relationships/image" Target="../media/image1082.png"/><Relationship Id="rId57" Type="http://schemas.openxmlformats.org/officeDocument/2006/relationships/image" Target="../media/image1090.png"/><Relationship Id="rId106" Type="http://schemas.openxmlformats.org/officeDocument/2006/relationships/image" Target="../media/image1138.png"/><Relationship Id="rId114" Type="http://schemas.openxmlformats.org/officeDocument/2006/relationships/image" Target="../media/image1145.png"/><Relationship Id="rId10" Type="http://schemas.openxmlformats.org/officeDocument/2006/relationships/image" Target="../media/image1043.png"/><Relationship Id="rId31" Type="http://schemas.openxmlformats.org/officeDocument/2006/relationships/image" Target="../media/image1064.png"/><Relationship Id="rId44" Type="http://schemas.openxmlformats.org/officeDocument/2006/relationships/image" Target="../media/image1077.png"/><Relationship Id="rId52" Type="http://schemas.openxmlformats.org/officeDocument/2006/relationships/image" Target="../media/image1085.png"/><Relationship Id="rId60" Type="http://schemas.openxmlformats.org/officeDocument/2006/relationships/image" Target="../media/image1093.png"/><Relationship Id="rId65" Type="http://schemas.openxmlformats.org/officeDocument/2006/relationships/image" Target="../media/image1098.png"/><Relationship Id="rId73" Type="http://schemas.openxmlformats.org/officeDocument/2006/relationships/image" Target="../media/image1106.png"/><Relationship Id="rId78" Type="http://schemas.openxmlformats.org/officeDocument/2006/relationships/image" Target="../media/image1111.png"/><Relationship Id="rId81" Type="http://schemas.openxmlformats.org/officeDocument/2006/relationships/image" Target="../media/image1114.png"/><Relationship Id="rId86" Type="http://schemas.openxmlformats.org/officeDocument/2006/relationships/image" Target="../media/image1119.png"/><Relationship Id="rId94" Type="http://schemas.openxmlformats.org/officeDocument/2006/relationships/image" Target="../media/image1126.png"/><Relationship Id="rId99" Type="http://schemas.openxmlformats.org/officeDocument/2006/relationships/image" Target="../media/image1131.png"/><Relationship Id="rId101" Type="http://schemas.openxmlformats.org/officeDocument/2006/relationships/image" Target="../media/image1133.png"/><Relationship Id="rId4" Type="http://schemas.openxmlformats.org/officeDocument/2006/relationships/image" Target="../media/image1.jpg"/><Relationship Id="rId9" Type="http://schemas.openxmlformats.org/officeDocument/2006/relationships/image" Target="../media/image1042.png"/><Relationship Id="rId13" Type="http://schemas.openxmlformats.org/officeDocument/2006/relationships/image" Target="../media/image1046.png"/><Relationship Id="rId18" Type="http://schemas.openxmlformats.org/officeDocument/2006/relationships/image" Target="../media/image1051.png"/><Relationship Id="rId39" Type="http://schemas.openxmlformats.org/officeDocument/2006/relationships/image" Target="../media/image1072.png"/><Relationship Id="rId109" Type="http://schemas.openxmlformats.org/officeDocument/2006/relationships/image" Target="../media/image1141.png"/><Relationship Id="rId34" Type="http://schemas.openxmlformats.org/officeDocument/2006/relationships/image" Target="../media/image1067.png"/><Relationship Id="rId50" Type="http://schemas.openxmlformats.org/officeDocument/2006/relationships/image" Target="../media/image1083.png"/><Relationship Id="rId55" Type="http://schemas.openxmlformats.org/officeDocument/2006/relationships/image" Target="../media/image1088.png"/><Relationship Id="rId76" Type="http://schemas.openxmlformats.org/officeDocument/2006/relationships/image" Target="../media/image1109.png"/><Relationship Id="rId97" Type="http://schemas.openxmlformats.org/officeDocument/2006/relationships/image" Target="../media/image1129.png"/><Relationship Id="rId104" Type="http://schemas.openxmlformats.org/officeDocument/2006/relationships/image" Target="../media/image1136.png"/><Relationship Id="rId7" Type="http://schemas.openxmlformats.org/officeDocument/2006/relationships/image" Target="../media/image1040.png"/><Relationship Id="rId71" Type="http://schemas.openxmlformats.org/officeDocument/2006/relationships/image" Target="../media/image1104.png"/><Relationship Id="rId92" Type="http://schemas.openxmlformats.org/officeDocument/2006/relationships/image" Target="../media/image467.png"/><Relationship Id="rId2" Type="http://schemas.openxmlformats.org/officeDocument/2006/relationships/audio" Target="../media/media19.wav"/><Relationship Id="rId29" Type="http://schemas.openxmlformats.org/officeDocument/2006/relationships/image" Target="../media/image10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69.png"/><Relationship Id="rId21" Type="http://schemas.openxmlformats.org/officeDocument/2006/relationships/image" Target="../media/image1164.png"/><Relationship Id="rId42" Type="http://schemas.openxmlformats.org/officeDocument/2006/relationships/image" Target="../media/image1185.png"/><Relationship Id="rId47" Type="http://schemas.openxmlformats.org/officeDocument/2006/relationships/image" Target="../media/image1190.png"/><Relationship Id="rId63" Type="http://schemas.openxmlformats.org/officeDocument/2006/relationships/image" Target="../media/image1206.png"/><Relationship Id="rId68" Type="http://schemas.openxmlformats.org/officeDocument/2006/relationships/image" Target="../media/image1211.png"/><Relationship Id="rId84" Type="http://schemas.openxmlformats.org/officeDocument/2006/relationships/image" Target="../media/image1227.png"/><Relationship Id="rId89" Type="http://schemas.openxmlformats.org/officeDocument/2006/relationships/image" Target="../media/image1232.png"/><Relationship Id="rId112" Type="http://schemas.openxmlformats.org/officeDocument/2006/relationships/image" Target="../media/image1255.png"/><Relationship Id="rId16" Type="http://schemas.openxmlformats.org/officeDocument/2006/relationships/image" Target="../media/image1159.png"/><Relationship Id="rId107" Type="http://schemas.openxmlformats.org/officeDocument/2006/relationships/image" Target="../media/image1250.png"/><Relationship Id="rId11" Type="http://schemas.openxmlformats.org/officeDocument/2006/relationships/image" Target="../media/image1154.png"/><Relationship Id="rId24" Type="http://schemas.openxmlformats.org/officeDocument/2006/relationships/image" Target="../media/image1167.png"/><Relationship Id="rId32" Type="http://schemas.openxmlformats.org/officeDocument/2006/relationships/image" Target="../media/image1175.png"/><Relationship Id="rId37" Type="http://schemas.openxmlformats.org/officeDocument/2006/relationships/image" Target="../media/image1180.png"/><Relationship Id="rId40" Type="http://schemas.openxmlformats.org/officeDocument/2006/relationships/image" Target="../media/image1183.png"/><Relationship Id="rId45" Type="http://schemas.openxmlformats.org/officeDocument/2006/relationships/image" Target="../media/image1188.png"/><Relationship Id="rId53" Type="http://schemas.openxmlformats.org/officeDocument/2006/relationships/image" Target="../media/image1196.png"/><Relationship Id="rId58" Type="http://schemas.openxmlformats.org/officeDocument/2006/relationships/image" Target="../media/image1201.png"/><Relationship Id="rId66" Type="http://schemas.openxmlformats.org/officeDocument/2006/relationships/image" Target="../media/image1209.png"/><Relationship Id="rId74" Type="http://schemas.openxmlformats.org/officeDocument/2006/relationships/image" Target="../media/image1217.png"/><Relationship Id="rId79" Type="http://schemas.openxmlformats.org/officeDocument/2006/relationships/image" Target="../media/image1222.png"/><Relationship Id="rId87" Type="http://schemas.openxmlformats.org/officeDocument/2006/relationships/image" Target="../media/image1230.png"/><Relationship Id="rId102" Type="http://schemas.openxmlformats.org/officeDocument/2006/relationships/image" Target="../media/image1245.png"/><Relationship Id="rId110" Type="http://schemas.openxmlformats.org/officeDocument/2006/relationships/image" Target="../media/image1253.png"/><Relationship Id="rId115" Type="http://schemas.openxmlformats.org/officeDocument/2006/relationships/image" Target="../media/image2.png"/><Relationship Id="rId5" Type="http://schemas.openxmlformats.org/officeDocument/2006/relationships/image" Target="../media/image1148.png"/><Relationship Id="rId61" Type="http://schemas.openxmlformats.org/officeDocument/2006/relationships/image" Target="../media/image1204.png"/><Relationship Id="rId82" Type="http://schemas.openxmlformats.org/officeDocument/2006/relationships/image" Target="../media/image1225.png"/><Relationship Id="rId90" Type="http://schemas.openxmlformats.org/officeDocument/2006/relationships/image" Target="../media/image1233.png"/><Relationship Id="rId95" Type="http://schemas.openxmlformats.org/officeDocument/2006/relationships/image" Target="../media/image1238.png"/><Relationship Id="rId19" Type="http://schemas.openxmlformats.org/officeDocument/2006/relationships/image" Target="../media/image1162.png"/><Relationship Id="rId14" Type="http://schemas.openxmlformats.org/officeDocument/2006/relationships/image" Target="../media/image1157.png"/><Relationship Id="rId22" Type="http://schemas.openxmlformats.org/officeDocument/2006/relationships/image" Target="../media/image1165.png"/><Relationship Id="rId27" Type="http://schemas.openxmlformats.org/officeDocument/2006/relationships/image" Target="../media/image1170.png"/><Relationship Id="rId30" Type="http://schemas.openxmlformats.org/officeDocument/2006/relationships/image" Target="../media/image1173.png"/><Relationship Id="rId35" Type="http://schemas.openxmlformats.org/officeDocument/2006/relationships/image" Target="../media/image1178.png"/><Relationship Id="rId43" Type="http://schemas.openxmlformats.org/officeDocument/2006/relationships/image" Target="../media/image1186.png"/><Relationship Id="rId48" Type="http://schemas.openxmlformats.org/officeDocument/2006/relationships/image" Target="../media/image1191.png"/><Relationship Id="rId56" Type="http://schemas.openxmlformats.org/officeDocument/2006/relationships/image" Target="../media/image1199.png"/><Relationship Id="rId64" Type="http://schemas.openxmlformats.org/officeDocument/2006/relationships/image" Target="../media/image1207.png"/><Relationship Id="rId69" Type="http://schemas.openxmlformats.org/officeDocument/2006/relationships/image" Target="../media/image1212.png"/><Relationship Id="rId77" Type="http://schemas.openxmlformats.org/officeDocument/2006/relationships/image" Target="../media/image1220.png"/><Relationship Id="rId100" Type="http://schemas.openxmlformats.org/officeDocument/2006/relationships/image" Target="../media/image1243.png"/><Relationship Id="rId105" Type="http://schemas.openxmlformats.org/officeDocument/2006/relationships/image" Target="../media/image1248.png"/><Relationship Id="rId113" Type="http://schemas.openxmlformats.org/officeDocument/2006/relationships/image" Target="../media/image1256.png"/><Relationship Id="rId8" Type="http://schemas.openxmlformats.org/officeDocument/2006/relationships/image" Target="../media/image1151.png"/><Relationship Id="rId51" Type="http://schemas.openxmlformats.org/officeDocument/2006/relationships/image" Target="../media/image1194.png"/><Relationship Id="rId72" Type="http://schemas.openxmlformats.org/officeDocument/2006/relationships/image" Target="../media/image1215.png"/><Relationship Id="rId80" Type="http://schemas.openxmlformats.org/officeDocument/2006/relationships/image" Target="../media/image1223.png"/><Relationship Id="rId85" Type="http://schemas.openxmlformats.org/officeDocument/2006/relationships/image" Target="../media/image1228.png"/><Relationship Id="rId93" Type="http://schemas.openxmlformats.org/officeDocument/2006/relationships/image" Target="../media/image1236.png"/><Relationship Id="rId98" Type="http://schemas.openxmlformats.org/officeDocument/2006/relationships/image" Target="../media/image1241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1155.png"/><Relationship Id="rId17" Type="http://schemas.openxmlformats.org/officeDocument/2006/relationships/image" Target="../media/image1160.png"/><Relationship Id="rId25" Type="http://schemas.openxmlformats.org/officeDocument/2006/relationships/image" Target="../media/image1168.png"/><Relationship Id="rId33" Type="http://schemas.openxmlformats.org/officeDocument/2006/relationships/image" Target="../media/image1176.png"/><Relationship Id="rId38" Type="http://schemas.openxmlformats.org/officeDocument/2006/relationships/image" Target="../media/image1181.png"/><Relationship Id="rId46" Type="http://schemas.openxmlformats.org/officeDocument/2006/relationships/image" Target="../media/image1189.png"/><Relationship Id="rId59" Type="http://schemas.openxmlformats.org/officeDocument/2006/relationships/image" Target="../media/image1202.png"/><Relationship Id="rId67" Type="http://schemas.openxmlformats.org/officeDocument/2006/relationships/image" Target="../media/image1210.png"/><Relationship Id="rId103" Type="http://schemas.openxmlformats.org/officeDocument/2006/relationships/image" Target="../media/image1246.png"/><Relationship Id="rId108" Type="http://schemas.openxmlformats.org/officeDocument/2006/relationships/image" Target="../media/image1251.png"/><Relationship Id="rId20" Type="http://schemas.openxmlformats.org/officeDocument/2006/relationships/image" Target="../media/image1163.png"/><Relationship Id="rId41" Type="http://schemas.openxmlformats.org/officeDocument/2006/relationships/image" Target="../media/image1184.png"/><Relationship Id="rId54" Type="http://schemas.openxmlformats.org/officeDocument/2006/relationships/image" Target="../media/image1197.png"/><Relationship Id="rId62" Type="http://schemas.openxmlformats.org/officeDocument/2006/relationships/image" Target="../media/image1205.png"/><Relationship Id="rId70" Type="http://schemas.openxmlformats.org/officeDocument/2006/relationships/image" Target="../media/image1213.png"/><Relationship Id="rId75" Type="http://schemas.openxmlformats.org/officeDocument/2006/relationships/image" Target="../media/image1218.png"/><Relationship Id="rId83" Type="http://schemas.openxmlformats.org/officeDocument/2006/relationships/image" Target="../media/image1226.png"/><Relationship Id="rId88" Type="http://schemas.openxmlformats.org/officeDocument/2006/relationships/image" Target="../media/image1231.png"/><Relationship Id="rId91" Type="http://schemas.openxmlformats.org/officeDocument/2006/relationships/image" Target="../media/image1234.png"/><Relationship Id="rId96" Type="http://schemas.openxmlformats.org/officeDocument/2006/relationships/image" Target="../media/image1239.png"/><Relationship Id="rId111" Type="http://schemas.openxmlformats.org/officeDocument/2006/relationships/image" Target="../media/image1254.png"/><Relationship Id="rId1" Type="http://schemas.microsoft.com/office/2007/relationships/media" Target="../media/media20.wav"/><Relationship Id="rId6" Type="http://schemas.openxmlformats.org/officeDocument/2006/relationships/image" Target="../media/image1149.png"/><Relationship Id="rId15" Type="http://schemas.openxmlformats.org/officeDocument/2006/relationships/image" Target="../media/image1158.png"/><Relationship Id="rId23" Type="http://schemas.openxmlformats.org/officeDocument/2006/relationships/image" Target="../media/image1166.png"/><Relationship Id="rId28" Type="http://schemas.openxmlformats.org/officeDocument/2006/relationships/image" Target="../media/image1171.png"/><Relationship Id="rId36" Type="http://schemas.openxmlformats.org/officeDocument/2006/relationships/image" Target="../media/image1179.png"/><Relationship Id="rId49" Type="http://schemas.openxmlformats.org/officeDocument/2006/relationships/image" Target="../media/image1192.png"/><Relationship Id="rId57" Type="http://schemas.openxmlformats.org/officeDocument/2006/relationships/image" Target="../media/image1200.png"/><Relationship Id="rId106" Type="http://schemas.openxmlformats.org/officeDocument/2006/relationships/image" Target="../media/image1249.png"/><Relationship Id="rId114" Type="http://schemas.openxmlformats.org/officeDocument/2006/relationships/image" Target="../media/image1257.png"/><Relationship Id="rId10" Type="http://schemas.openxmlformats.org/officeDocument/2006/relationships/image" Target="../media/image1153.png"/><Relationship Id="rId31" Type="http://schemas.openxmlformats.org/officeDocument/2006/relationships/image" Target="../media/image1174.png"/><Relationship Id="rId44" Type="http://schemas.openxmlformats.org/officeDocument/2006/relationships/image" Target="../media/image1187.png"/><Relationship Id="rId52" Type="http://schemas.openxmlformats.org/officeDocument/2006/relationships/image" Target="../media/image1195.png"/><Relationship Id="rId60" Type="http://schemas.openxmlformats.org/officeDocument/2006/relationships/image" Target="../media/image1203.png"/><Relationship Id="rId65" Type="http://schemas.openxmlformats.org/officeDocument/2006/relationships/image" Target="../media/image1208.png"/><Relationship Id="rId73" Type="http://schemas.openxmlformats.org/officeDocument/2006/relationships/image" Target="../media/image1216.png"/><Relationship Id="rId78" Type="http://schemas.openxmlformats.org/officeDocument/2006/relationships/image" Target="../media/image1221.png"/><Relationship Id="rId81" Type="http://schemas.openxmlformats.org/officeDocument/2006/relationships/image" Target="../media/image1224.png"/><Relationship Id="rId86" Type="http://schemas.openxmlformats.org/officeDocument/2006/relationships/image" Target="../media/image1229.png"/><Relationship Id="rId94" Type="http://schemas.openxmlformats.org/officeDocument/2006/relationships/image" Target="../media/image1237.png"/><Relationship Id="rId99" Type="http://schemas.openxmlformats.org/officeDocument/2006/relationships/image" Target="../media/image1242.png"/><Relationship Id="rId101" Type="http://schemas.openxmlformats.org/officeDocument/2006/relationships/image" Target="../media/image1244.png"/><Relationship Id="rId4" Type="http://schemas.openxmlformats.org/officeDocument/2006/relationships/image" Target="../media/image1.jpg"/><Relationship Id="rId9" Type="http://schemas.openxmlformats.org/officeDocument/2006/relationships/image" Target="../media/image1152.png"/><Relationship Id="rId13" Type="http://schemas.openxmlformats.org/officeDocument/2006/relationships/image" Target="../media/image1156.png"/><Relationship Id="rId18" Type="http://schemas.openxmlformats.org/officeDocument/2006/relationships/image" Target="../media/image1161.png"/><Relationship Id="rId39" Type="http://schemas.openxmlformats.org/officeDocument/2006/relationships/image" Target="../media/image1182.png"/><Relationship Id="rId109" Type="http://schemas.openxmlformats.org/officeDocument/2006/relationships/image" Target="../media/image1252.png"/><Relationship Id="rId34" Type="http://schemas.openxmlformats.org/officeDocument/2006/relationships/image" Target="../media/image1177.png"/><Relationship Id="rId50" Type="http://schemas.openxmlformats.org/officeDocument/2006/relationships/image" Target="../media/image1193.png"/><Relationship Id="rId55" Type="http://schemas.openxmlformats.org/officeDocument/2006/relationships/image" Target="../media/image1198.png"/><Relationship Id="rId76" Type="http://schemas.openxmlformats.org/officeDocument/2006/relationships/image" Target="../media/image1219.png"/><Relationship Id="rId97" Type="http://schemas.openxmlformats.org/officeDocument/2006/relationships/image" Target="../media/image1240.png"/><Relationship Id="rId104" Type="http://schemas.openxmlformats.org/officeDocument/2006/relationships/image" Target="../media/image1247.png"/><Relationship Id="rId7" Type="http://schemas.openxmlformats.org/officeDocument/2006/relationships/image" Target="../media/image1150.png"/><Relationship Id="rId71" Type="http://schemas.openxmlformats.org/officeDocument/2006/relationships/image" Target="../media/image1214.png"/><Relationship Id="rId92" Type="http://schemas.openxmlformats.org/officeDocument/2006/relationships/image" Target="../media/image1235.png"/><Relationship Id="rId2" Type="http://schemas.openxmlformats.org/officeDocument/2006/relationships/audio" Target="../media/media20.wav"/><Relationship Id="rId29" Type="http://schemas.openxmlformats.org/officeDocument/2006/relationships/image" Target="../media/image117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6.png"/><Relationship Id="rId18" Type="http://schemas.openxmlformats.org/officeDocument/2006/relationships/image" Target="../media/image1271.png"/><Relationship Id="rId26" Type="http://schemas.openxmlformats.org/officeDocument/2006/relationships/image" Target="../media/image1277.png"/><Relationship Id="rId39" Type="http://schemas.openxmlformats.org/officeDocument/2006/relationships/image" Target="../media/image1287.png"/><Relationship Id="rId21" Type="http://schemas.openxmlformats.org/officeDocument/2006/relationships/image" Target="../media/image117.png"/><Relationship Id="rId34" Type="http://schemas.openxmlformats.org/officeDocument/2006/relationships/image" Target="../media/image1283.png"/><Relationship Id="rId42" Type="http://schemas.openxmlformats.org/officeDocument/2006/relationships/image" Target="../media/image1289.png"/><Relationship Id="rId47" Type="http://schemas.openxmlformats.org/officeDocument/2006/relationships/image" Target="../media/image1294.png"/><Relationship Id="rId50" Type="http://schemas.openxmlformats.org/officeDocument/2006/relationships/image" Target="../media/image1297.png"/><Relationship Id="rId55" Type="http://schemas.openxmlformats.org/officeDocument/2006/relationships/image" Target="../media/image1302.png"/><Relationship Id="rId63" Type="http://schemas.openxmlformats.org/officeDocument/2006/relationships/image" Target="../media/image2.png"/><Relationship Id="rId7" Type="http://schemas.openxmlformats.org/officeDocument/2006/relationships/image" Target="../media/image1260.png"/><Relationship Id="rId2" Type="http://schemas.openxmlformats.org/officeDocument/2006/relationships/audio" Target="../media/media21.wav"/><Relationship Id="rId16" Type="http://schemas.openxmlformats.org/officeDocument/2006/relationships/image" Target="../media/image1269.png"/><Relationship Id="rId20" Type="http://schemas.openxmlformats.org/officeDocument/2006/relationships/image" Target="../media/image1273.png"/><Relationship Id="rId29" Type="http://schemas.openxmlformats.org/officeDocument/2006/relationships/image" Target="../media/image1280.png"/><Relationship Id="rId41" Type="http://schemas.openxmlformats.org/officeDocument/2006/relationships/image" Target="../media/image67.png"/><Relationship Id="rId54" Type="http://schemas.openxmlformats.org/officeDocument/2006/relationships/image" Target="../media/image1301.png"/><Relationship Id="rId62" Type="http://schemas.openxmlformats.org/officeDocument/2006/relationships/image" Target="../media/image1307.png"/><Relationship Id="rId1" Type="http://schemas.microsoft.com/office/2007/relationships/media" Target="../media/media21.wav"/><Relationship Id="rId6" Type="http://schemas.openxmlformats.org/officeDocument/2006/relationships/image" Target="../media/image1259.png"/><Relationship Id="rId11" Type="http://schemas.openxmlformats.org/officeDocument/2006/relationships/image" Target="../media/image1264.png"/><Relationship Id="rId24" Type="http://schemas.openxmlformats.org/officeDocument/2006/relationships/image" Target="../media/image1276.png"/><Relationship Id="rId32" Type="http://schemas.openxmlformats.org/officeDocument/2006/relationships/image" Target="../media/image140.png"/><Relationship Id="rId37" Type="http://schemas.openxmlformats.org/officeDocument/2006/relationships/image" Target="../media/image681.png"/><Relationship Id="rId40" Type="http://schemas.openxmlformats.org/officeDocument/2006/relationships/image" Target="../media/image1288.png"/><Relationship Id="rId45" Type="http://schemas.openxmlformats.org/officeDocument/2006/relationships/image" Target="../media/image1292.png"/><Relationship Id="rId53" Type="http://schemas.openxmlformats.org/officeDocument/2006/relationships/image" Target="../media/image1300.png"/><Relationship Id="rId58" Type="http://schemas.openxmlformats.org/officeDocument/2006/relationships/image" Target="../media/image631.png"/><Relationship Id="rId5" Type="http://schemas.openxmlformats.org/officeDocument/2006/relationships/image" Target="../media/image1258.png"/><Relationship Id="rId15" Type="http://schemas.openxmlformats.org/officeDocument/2006/relationships/image" Target="../media/image1268.png"/><Relationship Id="rId23" Type="http://schemas.openxmlformats.org/officeDocument/2006/relationships/image" Target="../media/image1275.png"/><Relationship Id="rId28" Type="http://schemas.openxmlformats.org/officeDocument/2006/relationships/image" Target="../media/image1279.png"/><Relationship Id="rId36" Type="http://schemas.openxmlformats.org/officeDocument/2006/relationships/image" Target="../media/image1285.png"/><Relationship Id="rId49" Type="http://schemas.openxmlformats.org/officeDocument/2006/relationships/image" Target="../media/image1296.png"/><Relationship Id="rId57" Type="http://schemas.openxmlformats.org/officeDocument/2006/relationships/image" Target="../media/image1303.png"/><Relationship Id="rId61" Type="http://schemas.openxmlformats.org/officeDocument/2006/relationships/image" Target="../media/image1306.png"/><Relationship Id="rId10" Type="http://schemas.openxmlformats.org/officeDocument/2006/relationships/image" Target="../media/image1263.png"/><Relationship Id="rId19" Type="http://schemas.openxmlformats.org/officeDocument/2006/relationships/image" Target="../media/image1272.png"/><Relationship Id="rId31" Type="http://schemas.openxmlformats.org/officeDocument/2006/relationships/image" Target="../media/image1281.png"/><Relationship Id="rId44" Type="http://schemas.openxmlformats.org/officeDocument/2006/relationships/image" Target="../media/image1291.png"/><Relationship Id="rId52" Type="http://schemas.openxmlformats.org/officeDocument/2006/relationships/image" Target="../media/image1299.png"/><Relationship Id="rId60" Type="http://schemas.openxmlformats.org/officeDocument/2006/relationships/image" Target="../media/image1305.png"/><Relationship Id="rId4" Type="http://schemas.openxmlformats.org/officeDocument/2006/relationships/image" Target="../media/image1.jpg"/><Relationship Id="rId9" Type="http://schemas.openxmlformats.org/officeDocument/2006/relationships/image" Target="../media/image1262.png"/><Relationship Id="rId14" Type="http://schemas.openxmlformats.org/officeDocument/2006/relationships/image" Target="../media/image1267.png"/><Relationship Id="rId22" Type="http://schemas.openxmlformats.org/officeDocument/2006/relationships/image" Target="../media/image1274.png"/><Relationship Id="rId27" Type="http://schemas.openxmlformats.org/officeDocument/2006/relationships/image" Target="../media/image1278.png"/><Relationship Id="rId30" Type="http://schemas.openxmlformats.org/officeDocument/2006/relationships/image" Target="../media/image85.png"/><Relationship Id="rId35" Type="http://schemas.openxmlformats.org/officeDocument/2006/relationships/image" Target="../media/image1284.png"/><Relationship Id="rId43" Type="http://schemas.openxmlformats.org/officeDocument/2006/relationships/image" Target="../media/image1290.png"/><Relationship Id="rId48" Type="http://schemas.openxmlformats.org/officeDocument/2006/relationships/image" Target="../media/image1295.png"/><Relationship Id="rId56" Type="http://schemas.openxmlformats.org/officeDocument/2006/relationships/image" Target="../media/image70.png"/><Relationship Id="rId8" Type="http://schemas.openxmlformats.org/officeDocument/2006/relationships/image" Target="../media/image1261.png"/><Relationship Id="rId51" Type="http://schemas.openxmlformats.org/officeDocument/2006/relationships/image" Target="../media/image1298.png"/><Relationship Id="rId3" Type="http://schemas.openxmlformats.org/officeDocument/2006/relationships/slideLayout" Target="../slideLayouts/slideLayout5.xml"/><Relationship Id="rId12" Type="http://schemas.openxmlformats.org/officeDocument/2006/relationships/image" Target="../media/image1265.png"/><Relationship Id="rId17" Type="http://schemas.openxmlformats.org/officeDocument/2006/relationships/image" Target="../media/image1270.png"/><Relationship Id="rId25" Type="http://schemas.openxmlformats.org/officeDocument/2006/relationships/image" Target="../media/image69.png"/><Relationship Id="rId33" Type="http://schemas.openxmlformats.org/officeDocument/2006/relationships/image" Target="../media/image1282.png"/><Relationship Id="rId38" Type="http://schemas.openxmlformats.org/officeDocument/2006/relationships/image" Target="../media/image1286.png"/><Relationship Id="rId46" Type="http://schemas.openxmlformats.org/officeDocument/2006/relationships/image" Target="../media/image1293.png"/><Relationship Id="rId59" Type="http://schemas.openxmlformats.org/officeDocument/2006/relationships/image" Target="../media/image130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6.png"/><Relationship Id="rId18" Type="http://schemas.openxmlformats.org/officeDocument/2006/relationships/image" Target="../media/image1320.png"/><Relationship Id="rId26" Type="http://schemas.openxmlformats.org/officeDocument/2006/relationships/image" Target="../media/image1328.png"/><Relationship Id="rId39" Type="http://schemas.openxmlformats.org/officeDocument/2006/relationships/image" Target="../media/image1341.png"/><Relationship Id="rId21" Type="http://schemas.openxmlformats.org/officeDocument/2006/relationships/image" Target="../media/image1323.png"/><Relationship Id="rId34" Type="http://schemas.openxmlformats.org/officeDocument/2006/relationships/image" Target="../media/image1336.png"/><Relationship Id="rId42" Type="http://schemas.openxmlformats.org/officeDocument/2006/relationships/image" Target="../media/image1047.png"/><Relationship Id="rId47" Type="http://schemas.openxmlformats.org/officeDocument/2006/relationships/image" Target="../media/image1347.png"/><Relationship Id="rId50" Type="http://schemas.openxmlformats.org/officeDocument/2006/relationships/image" Target="../media/image1350.png"/><Relationship Id="rId55" Type="http://schemas.openxmlformats.org/officeDocument/2006/relationships/image" Target="../media/image1355.png"/><Relationship Id="rId63" Type="http://schemas.openxmlformats.org/officeDocument/2006/relationships/image" Target="../media/image1363.png"/><Relationship Id="rId68" Type="http://schemas.openxmlformats.org/officeDocument/2006/relationships/image" Target="../media/image1368.png"/><Relationship Id="rId76" Type="http://schemas.openxmlformats.org/officeDocument/2006/relationships/image" Target="../media/image1376.png"/><Relationship Id="rId84" Type="http://schemas.openxmlformats.org/officeDocument/2006/relationships/image" Target="../media/image1384.png"/><Relationship Id="rId7" Type="http://schemas.openxmlformats.org/officeDocument/2006/relationships/image" Target="../media/image1310.png"/><Relationship Id="rId71" Type="http://schemas.openxmlformats.org/officeDocument/2006/relationships/image" Target="../media/image1371.png"/><Relationship Id="rId2" Type="http://schemas.openxmlformats.org/officeDocument/2006/relationships/audio" Target="../media/media22.wav"/><Relationship Id="rId16" Type="http://schemas.openxmlformats.org/officeDocument/2006/relationships/image" Target="../media/image1318.png"/><Relationship Id="rId29" Type="http://schemas.openxmlformats.org/officeDocument/2006/relationships/image" Target="../media/image1331.png"/><Relationship Id="rId11" Type="http://schemas.openxmlformats.org/officeDocument/2006/relationships/image" Target="../media/image1314.png"/><Relationship Id="rId24" Type="http://schemas.openxmlformats.org/officeDocument/2006/relationships/image" Target="../media/image1326.png"/><Relationship Id="rId32" Type="http://schemas.openxmlformats.org/officeDocument/2006/relationships/image" Target="../media/image1334.png"/><Relationship Id="rId37" Type="http://schemas.openxmlformats.org/officeDocument/2006/relationships/image" Target="../media/image1339.png"/><Relationship Id="rId40" Type="http://schemas.openxmlformats.org/officeDocument/2006/relationships/image" Target="../media/image1342.png"/><Relationship Id="rId45" Type="http://schemas.openxmlformats.org/officeDocument/2006/relationships/image" Target="../media/image1345.png"/><Relationship Id="rId53" Type="http://schemas.openxmlformats.org/officeDocument/2006/relationships/image" Target="../media/image1353.png"/><Relationship Id="rId58" Type="http://schemas.openxmlformats.org/officeDocument/2006/relationships/image" Target="../media/image1358.png"/><Relationship Id="rId66" Type="http://schemas.openxmlformats.org/officeDocument/2006/relationships/image" Target="../media/image1366.png"/><Relationship Id="rId74" Type="http://schemas.openxmlformats.org/officeDocument/2006/relationships/image" Target="../media/image1374.png"/><Relationship Id="rId79" Type="http://schemas.openxmlformats.org/officeDocument/2006/relationships/image" Target="../media/image1379.png"/><Relationship Id="rId5" Type="http://schemas.openxmlformats.org/officeDocument/2006/relationships/image" Target="../media/image1308.png"/><Relationship Id="rId61" Type="http://schemas.openxmlformats.org/officeDocument/2006/relationships/image" Target="../media/image1361.png"/><Relationship Id="rId82" Type="http://schemas.openxmlformats.org/officeDocument/2006/relationships/image" Target="../media/image1382.png"/><Relationship Id="rId19" Type="http://schemas.openxmlformats.org/officeDocument/2006/relationships/image" Target="../media/image1321.png"/><Relationship Id="rId4" Type="http://schemas.openxmlformats.org/officeDocument/2006/relationships/image" Target="../media/image1.jpg"/><Relationship Id="rId9" Type="http://schemas.openxmlformats.org/officeDocument/2006/relationships/image" Target="../media/image1312.png"/><Relationship Id="rId14" Type="http://schemas.openxmlformats.org/officeDocument/2006/relationships/image" Target="../media/image371.png"/><Relationship Id="rId22" Type="http://schemas.openxmlformats.org/officeDocument/2006/relationships/image" Target="../media/image1324.png"/><Relationship Id="rId27" Type="http://schemas.openxmlformats.org/officeDocument/2006/relationships/image" Target="../media/image1329.png"/><Relationship Id="rId30" Type="http://schemas.openxmlformats.org/officeDocument/2006/relationships/image" Target="../media/image1332.png"/><Relationship Id="rId35" Type="http://schemas.openxmlformats.org/officeDocument/2006/relationships/image" Target="../media/image1337.png"/><Relationship Id="rId43" Type="http://schemas.openxmlformats.org/officeDocument/2006/relationships/image" Target="../media/image1344.png"/><Relationship Id="rId48" Type="http://schemas.openxmlformats.org/officeDocument/2006/relationships/image" Target="../media/image1348.png"/><Relationship Id="rId56" Type="http://schemas.openxmlformats.org/officeDocument/2006/relationships/image" Target="../media/image1356.png"/><Relationship Id="rId64" Type="http://schemas.openxmlformats.org/officeDocument/2006/relationships/image" Target="../media/image1364.png"/><Relationship Id="rId69" Type="http://schemas.openxmlformats.org/officeDocument/2006/relationships/image" Target="../media/image1369.png"/><Relationship Id="rId77" Type="http://schemas.openxmlformats.org/officeDocument/2006/relationships/image" Target="../media/image1377.png"/><Relationship Id="rId8" Type="http://schemas.openxmlformats.org/officeDocument/2006/relationships/image" Target="../media/image1311.png"/><Relationship Id="rId51" Type="http://schemas.openxmlformats.org/officeDocument/2006/relationships/image" Target="../media/image1351.png"/><Relationship Id="rId72" Type="http://schemas.openxmlformats.org/officeDocument/2006/relationships/image" Target="../media/image1372.png"/><Relationship Id="rId80" Type="http://schemas.openxmlformats.org/officeDocument/2006/relationships/image" Target="../media/image1380.png"/><Relationship Id="rId85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12" Type="http://schemas.openxmlformats.org/officeDocument/2006/relationships/image" Target="../media/image1315.png"/><Relationship Id="rId17" Type="http://schemas.openxmlformats.org/officeDocument/2006/relationships/image" Target="../media/image1319.png"/><Relationship Id="rId25" Type="http://schemas.openxmlformats.org/officeDocument/2006/relationships/image" Target="../media/image1327.png"/><Relationship Id="rId33" Type="http://schemas.openxmlformats.org/officeDocument/2006/relationships/image" Target="../media/image1335.png"/><Relationship Id="rId38" Type="http://schemas.openxmlformats.org/officeDocument/2006/relationships/image" Target="../media/image1340.png"/><Relationship Id="rId46" Type="http://schemas.openxmlformats.org/officeDocument/2006/relationships/image" Target="../media/image1346.png"/><Relationship Id="rId59" Type="http://schemas.openxmlformats.org/officeDocument/2006/relationships/image" Target="../media/image1359.png"/><Relationship Id="rId67" Type="http://schemas.openxmlformats.org/officeDocument/2006/relationships/image" Target="../media/image1367.png"/><Relationship Id="rId20" Type="http://schemas.openxmlformats.org/officeDocument/2006/relationships/image" Target="../media/image1322.png"/><Relationship Id="rId41" Type="http://schemas.openxmlformats.org/officeDocument/2006/relationships/image" Target="../media/image1343.png"/><Relationship Id="rId54" Type="http://schemas.openxmlformats.org/officeDocument/2006/relationships/image" Target="../media/image1354.png"/><Relationship Id="rId62" Type="http://schemas.openxmlformats.org/officeDocument/2006/relationships/image" Target="../media/image1362.png"/><Relationship Id="rId70" Type="http://schemas.openxmlformats.org/officeDocument/2006/relationships/image" Target="../media/image1370.png"/><Relationship Id="rId75" Type="http://schemas.openxmlformats.org/officeDocument/2006/relationships/image" Target="../media/image1375.png"/><Relationship Id="rId83" Type="http://schemas.openxmlformats.org/officeDocument/2006/relationships/image" Target="../media/image1383.png"/><Relationship Id="rId1" Type="http://schemas.microsoft.com/office/2007/relationships/media" Target="../media/media22.wav"/><Relationship Id="rId6" Type="http://schemas.openxmlformats.org/officeDocument/2006/relationships/image" Target="../media/image1309.png"/><Relationship Id="rId15" Type="http://schemas.openxmlformats.org/officeDocument/2006/relationships/image" Target="../media/image1317.png"/><Relationship Id="rId23" Type="http://schemas.openxmlformats.org/officeDocument/2006/relationships/image" Target="../media/image1325.png"/><Relationship Id="rId28" Type="http://schemas.openxmlformats.org/officeDocument/2006/relationships/image" Target="../media/image1330.png"/><Relationship Id="rId36" Type="http://schemas.openxmlformats.org/officeDocument/2006/relationships/image" Target="../media/image1338.png"/><Relationship Id="rId49" Type="http://schemas.openxmlformats.org/officeDocument/2006/relationships/image" Target="../media/image1349.png"/><Relationship Id="rId57" Type="http://schemas.openxmlformats.org/officeDocument/2006/relationships/image" Target="../media/image1357.png"/><Relationship Id="rId10" Type="http://schemas.openxmlformats.org/officeDocument/2006/relationships/image" Target="../media/image1313.png"/><Relationship Id="rId31" Type="http://schemas.openxmlformats.org/officeDocument/2006/relationships/image" Target="../media/image1333.png"/><Relationship Id="rId44" Type="http://schemas.openxmlformats.org/officeDocument/2006/relationships/image" Target="../media/image337.png"/><Relationship Id="rId52" Type="http://schemas.openxmlformats.org/officeDocument/2006/relationships/image" Target="../media/image1352.png"/><Relationship Id="rId60" Type="http://schemas.openxmlformats.org/officeDocument/2006/relationships/image" Target="../media/image1360.png"/><Relationship Id="rId65" Type="http://schemas.openxmlformats.org/officeDocument/2006/relationships/image" Target="../media/image1365.png"/><Relationship Id="rId73" Type="http://schemas.openxmlformats.org/officeDocument/2006/relationships/image" Target="../media/image1373.png"/><Relationship Id="rId78" Type="http://schemas.openxmlformats.org/officeDocument/2006/relationships/image" Target="../media/image1378.png"/><Relationship Id="rId81" Type="http://schemas.openxmlformats.org/officeDocument/2006/relationships/image" Target="../media/image1381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1.png"/><Relationship Id="rId117" Type="http://schemas.openxmlformats.org/officeDocument/2006/relationships/image" Target="../media/image1492.png"/><Relationship Id="rId21" Type="http://schemas.openxmlformats.org/officeDocument/2006/relationships/image" Target="../media/image1396.png"/><Relationship Id="rId42" Type="http://schemas.openxmlformats.org/officeDocument/2006/relationships/image" Target="../media/image1417.png"/><Relationship Id="rId47" Type="http://schemas.openxmlformats.org/officeDocument/2006/relationships/image" Target="../media/image1422.png"/><Relationship Id="rId63" Type="http://schemas.openxmlformats.org/officeDocument/2006/relationships/image" Target="../media/image1438.png"/><Relationship Id="rId68" Type="http://schemas.openxmlformats.org/officeDocument/2006/relationships/image" Target="../media/image1443.png"/><Relationship Id="rId84" Type="http://schemas.openxmlformats.org/officeDocument/2006/relationships/image" Target="../media/image1459.png"/><Relationship Id="rId89" Type="http://schemas.openxmlformats.org/officeDocument/2006/relationships/image" Target="../media/image1464.png"/><Relationship Id="rId112" Type="http://schemas.openxmlformats.org/officeDocument/2006/relationships/image" Target="../media/image1487.png"/><Relationship Id="rId16" Type="http://schemas.openxmlformats.org/officeDocument/2006/relationships/image" Target="../media/image1391.png"/><Relationship Id="rId107" Type="http://schemas.openxmlformats.org/officeDocument/2006/relationships/image" Target="../media/image1482.png"/><Relationship Id="rId11" Type="http://schemas.openxmlformats.org/officeDocument/2006/relationships/image" Target="../media/image1386.png"/><Relationship Id="rId24" Type="http://schemas.openxmlformats.org/officeDocument/2006/relationships/image" Target="../media/image1399.png"/><Relationship Id="rId32" Type="http://schemas.openxmlformats.org/officeDocument/2006/relationships/image" Target="../media/image1407.png"/><Relationship Id="rId37" Type="http://schemas.openxmlformats.org/officeDocument/2006/relationships/image" Target="../media/image1412.png"/><Relationship Id="rId40" Type="http://schemas.openxmlformats.org/officeDocument/2006/relationships/image" Target="../media/image1415.png"/><Relationship Id="rId45" Type="http://schemas.openxmlformats.org/officeDocument/2006/relationships/image" Target="../media/image1420.png"/><Relationship Id="rId53" Type="http://schemas.openxmlformats.org/officeDocument/2006/relationships/image" Target="../media/image1428.png"/><Relationship Id="rId58" Type="http://schemas.openxmlformats.org/officeDocument/2006/relationships/image" Target="../media/image1433.png"/><Relationship Id="rId66" Type="http://schemas.openxmlformats.org/officeDocument/2006/relationships/image" Target="../media/image1441.png"/><Relationship Id="rId74" Type="http://schemas.openxmlformats.org/officeDocument/2006/relationships/image" Target="../media/image1449.png"/><Relationship Id="rId79" Type="http://schemas.openxmlformats.org/officeDocument/2006/relationships/image" Target="../media/image1454.png"/><Relationship Id="rId87" Type="http://schemas.openxmlformats.org/officeDocument/2006/relationships/image" Target="../media/image1462.png"/><Relationship Id="rId102" Type="http://schemas.openxmlformats.org/officeDocument/2006/relationships/image" Target="../media/image1477.png"/><Relationship Id="rId110" Type="http://schemas.openxmlformats.org/officeDocument/2006/relationships/image" Target="../media/image1485.png"/><Relationship Id="rId115" Type="http://schemas.openxmlformats.org/officeDocument/2006/relationships/image" Target="../media/image1490.png"/><Relationship Id="rId5" Type="http://schemas.openxmlformats.org/officeDocument/2006/relationships/image" Target="../media/image1308.png"/><Relationship Id="rId61" Type="http://schemas.openxmlformats.org/officeDocument/2006/relationships/image" Target="../media/image1436.png"/><Relationship Id="rId82" Type="http://schemas.openxmlformats.org/officeDocument/2006/relationships/image" Target="../media/image1457.png"/><Relationship Id="rId90" Type="http://schemas.openxmlformats.org/officeDocument/2006/relationships/image" Target="../media/image1465.png"/><Relationship Id="rId95" Type="http://schemas.openxmlformats.org/officeDocument/2006/relationships/image" Target="../media/image1470.png"/><Relationship Id="rId19" Type="http://schemas.openxmlformats.org/officeDocument/2006/relationships/image" Target="../media/image1394.png"/><Relationship Id="rId14" Type="http://schemas.openxmlformats.org/officeDocument/2006/relationships/image" Target="../media/image1389.png"/><Relationship Id="rId22" Type="http://schemas.openxmlformats.org/officeDocument/2006/relationships/image" Target="../media/image1397.png"/><Relationship Id="rId27" Type="http://schemas.openxmlformats.org/officeDocument/2006/relationships/image" Target="../media/image1402.png"/><Relationship Id="rId30" Type="http://schemas.openxmlformats.org/officeDocument/2006/relationships/image" Target="../media/image1405.png"/><Relationship Id="rId35" Type="http://schemas.openxmlformats.org/officeDocument/2006/relationships/image" Target="../media/image1410.png"/><Relationship Id="rId43" Type="http://schemas.openxmlformats.org/officeDocument/2006/relationships/image" Target="../media/image1418.png"/><Relationship Id="rId48" Type="http://schemas.openxmlformats.org/officeDocument/2006/relationships/image" Target="../media/image1423.png"/><Relationship Id="rId56" Type="http://schemas.openxmlformats.org/officeDocument/2006/relationships/image" Target="../media/image1431.png"/><Relationship Id="rId64" Type="http://schemas.openxmlformats.org/officeDocument/2006/relationships/image" Target="../media/image1439.png"/><Relationship Id="rId69" Type="http://schemas.openxmlformats.org/officeDocument/2006/relationships/image" Target="../media/image1444.png"/><Relationship Id="rId77" Type="http://schemas.openxmlformats.org/officeDocument/2006/relationships/image" Target="../media/image1452.png"/><Relationship Id="rId100" Type="http://schemas.openxmlformats.org/officeDocument/2006/relationships/image" Target="../media/image1475.png"/><Relationship Id="rId105" Type="http://schemas.openxmlformats.org/officeDocument/2006/relationships/image" Target="../media/image1480.png"/><Relationship Id="rId113" Type="http://schemas.openxmlformats.org/officeDocument/2006/relationships/image" Target="../media/image1488.png"/><Relationship Id="rId118" Type="http://schemas.openxmlformats.org/officeDocument/2006/relationships/image" Target="../media/image2.png"/><Relationship Id="rId8" Type="http://schemas.openxmlformats.org/officeDocument/2006/relationships/image" Target="../media/image1311.png"/><Relationship Id="rId51" Type="http://schemas.openxmlformats.org/officeDocument/2006/relationships/image" Target="../media/image1426.png"/><Relationship Id="rId72" Type="http://schemas.openxmlformats.org/officeDocument/2006/relationships/image" Target="../media/image1447.png"/><Relationship Id="rId80" Type="http://schemas.openxmlformats.org/officeDocument/2006/relationships/image" Target="../media/image1455.png"/><Relationship Id="rId85" Type="http://schemas.openxmlformats.org/officeDocument/2006/relationships/image" Target="../media/image1460.png"/><Relationship Id="rId93" Type="http://schemas.openxmlformats.org/officeDocument/2006/relationships/image" Target="../media/image1468.png"/><Relationship Id="rId98" Type="http://schemas.openxmlformats.org/officeDocument/2006/relationships/image" Target="../media/image1473.png"/><Relationship Id="rId3" Type="http://schemas.openxmlformats.org/officeDocument/2006/relationships/slideLayout" Target="../slideLayouts/slideLayout5.xml"/><Relationship Id="rId12" Type="http://schemas.openxmlformats.org/officeDocument/2006/relationships/image" Target="../media/image1387.png"/><Relationship Id="rId17" Type="http://schemas.openxmlformats.org/officeDocument/2006/relationships/image" Target="../media/image1392.png"/><Relationship Id="rId25" Type="http://schemas.openxmlformats.org/officeDocument/2006/relationships/image" Target="../media/image1400.png"/><Relationship Id="rId33" Type="http://schemas.openxmlformats.org/officeDocument/2006/relationships/image" Target="../media/image1408.png"/><Relationship Id="rId38" Type="http://schemas.openxmlformats.org/officeDocument/2006/relationships/image" Target="../media/image1413.png"/><Relationship Id="rId46" Type="http://schemas.openxmlformats.org/officeDocument/2006/relationships/image" Target="../media/image1421.png"/><Relationship Id="rId59" Type="http://schemas.openxmlformats.org/officeDocument/2006/relationships/image" Target="../media/image1434.png"/><Relationship Id="rId67" Type="http://schemas.openxmlformats.org/officeDocument/2006/relationships/image" Target="../media/image1442.png"/><Relationship Id="rId103" Type="http://schemas.openxmlformats.org/officeDocument/2006/relationships/image" Target="../media/image1478.png"/><Relationship Id="rId108" Type="http://schemas.openxmlformats.org/officeDocument/2006/relationships/image" Target="../media/image1483.png"/><Relationship Id="rId116" Type="http://schemas.openxmlformats.org/officeDocument/2006/relationships/image" Target="../media/image1491.png"/><Relationship Id="rId20" Type="http://schemas.openxmlformats.org/officeDocument/2006/relationships/image" Target="../media/image1395.png"/><Relationship Id="rId41" Type="http://schemas.openxmlformats.org/officeDocument/2006/relationships/image" Target="../media/image1416.png"/><Relationship Id="rId54" Type="http://schemas.openxmlformats.org/officeDocument/2006/relationships/image" Target="../media/image1429.png"/><Relationship Id="rId62" Type="http://schemas.openxmlformats.org/officeDocument/2006/relationships/image" Target="../media/image1437.png"/><Relationship Id="rId70" Type="http://schemas.openxmlformats.org/officeDocument/2006/relationships/image" Target="../media/image1445.png"/><Relationship Id="rId75" Type="http://schemas.openxmlformats.org/officeDocument/2006/relationships/image" Target="../media/image1450.png"/><Relationship Id="rId83" Type="http://schemas.openxmlformats.org/officeDocument/2006/relationships/image" Target="../media/image1458.png"/><Relationship Id="rId88" Type="http://schemas.openxmlformats.org/officeDocument/2006/relationships/image" Target="../media/image1463.png"/><Relationship Id="rId91" Type="http://schemas.openxmlformats.org/officeDocument/2006/relationships/image" Target="../media/image1466.png"/><Relationship Id="rId96" Type="http://schemas.openxmlformats.org/officeDocument/2006/relationships/image" Target="../media/image1471.png"/><Relationship Id="rId111" Type="http://schemas.openxmlformats.org/officeDocument/2006/relationships/image" Target="../media/image1486.png"/><Relationship Id="rId1" Type="http://schemas.microsoft.com/office/2007/relationships/media" Target="../media/media23.wav"/><Relationship Id="rId6" Type="http://schemas.openxmlformats.org/officeDocument/2006/relationships/image" Target="../media/image1309.png"/><Relationship Id="rId15" Type="http://schemas.openxmlformats.org/officeDocument/2006/relationships/image" Target="../media/image1390.png"/><Relationship Id="rId23" Type="http://schemas.openxmlformats.org/officeDocument/2006/relationships/image" Target="../media/image1398.png"/><Relationship Id="rId28" Type="http://schemas.openxmlformats.org/officeDocument/2006/relationships/image" Target="../media/image1403.png"/><Relationship Id="rId36" Type="http://schemas.openxmlformats.org/officeDocument/2006/relationships/image" Target="../media/image1411.png"/><Relationship Id="rId49" Type="http://schemas.openxmlformats.org/officeDocument/2006/relationships/image" Target="../media/image1424.png"/><Relationship Id="rId57" Type="http://schemas.openxmlformats.org/officeDocument/2006/relationships/image" Target="../media/image1432.png"/><Relationship Id="rId106" Type="http://schemas.openxmlformats.org/officeDocument/2006/relationships/image" Target="../media/image1481.png"/><Relationship Id="rId114" Type="http://schemas.openxmlformats.org/officeDocument/2006/relationships/image" Target="../media/image1489.png"/><Relationship Id="rId10" Type="http://schemas.openxmlformats.org/officeDocument/2006/relationships/image" Target="../media/image1385.png"/><Relationship Id="rId31" Type="http://schemas.openxmlformats.org/officeDocument/2006/relationships/image" Target="../media/image1406.png"/><Relationship Id="rId44" Type="http://schemas.openxmlformats.org/officeDocument/2006/relationships/image" Target="../media/image1419.png"/><Relationship Id="rId52" Type="http://schemas.openxmlformats.org/officeDocument/2006/relationships/image" Target="../media/image1427.png"/><Relationship Id="rId60" Type="http://schemas.openxmlformats.org/officeDocument/2006/relationships/image" Target="../media/image1435.png"/><Relationship Id="rId65" Type="http://schemas.openxmlformats.org/officeDocument/2006/relationships/image" Target="../media/image1440.png"/><Relationship Id="rId73" Type="http://schemas.openxmlformats.org/officeDocument/2006/relationships/image" Target="../media/image1448.png"/><Relationship Id="rId78" Type="http://schemas.openxmlformats.org/officeDocument/2006/relationships/image" Target="../media/image1453.png"/><Relationship Id="rId81" Type="http://schemas.openxmlformats.org/officeDocument/2006/relationships/image" Target="../media/image1456.png"/><Relationship Id="rId86" Type="http://schemas.openxmlformats.org/officeDocument/2006/relationships/image" Target="../media/image1461.png"/><Relationship Id="rId94" Type="http://schemas.openxmlformats.org/officeDocument/2006/relationships/image" Target="../media/image1469.png"/><Relationship Id="rId99" Type="http://schemas.openxmlformats.org/officeDocument/2006/relationships/image" Target="../media/image1474.png"/><Relationship Id="rId101" Type="http://schemas.openxmlformats.org/officeDocument/2006/relationships/image" Target="../media/image1476.png"/><Relationship Id="rId4" Type="http://schemas.openxmlformats.org/officeDocument/2006/relationships/image" Target="../media/image1.jpg"/><Relationship Id="rId9" Type="http://schemas.openxmlformats.org/officeDocument/2006/relationships/image" Target="../media/image1312.png"/><Relationship Id="rId13" Type="http://schemas.openxmlformats.org/officeDocument/2006/relationships/image" Target="../media/image1388.png"/><Relationship Id="rId18" Type="http://schemas.openxmlformats.org/officeDocument/2006/relationships/image" Target="../media/image1393.png"/><Relationship Id="rId39" Type="http://schemas.openxmlformats.org/officeDocument/2006/relationships/image" Target="../media/image1414.png"/><Relationship Id="rId109" Type="http://schemas.openxmlformats.org/officeDocument/2006/relationships/image" Target="../media/image1484.png"/><Relationship Id="rId34" Type="http://schemas.openxmlformats.org/officeDocument/2006/relationships/image" Target="../media/image1409.png"/><Relationship Id="rId50" Type="http://schemas.openxmlformats.org/officeDocument/2006/relationships/image" Target="../media/image1425.png"/><Relationship Id="rId55" Type="http://schemas.openxmlformats.org/officeDocument/2006/relationships/image" Target="../media/image1430.png"/><Relationship Id="rId76" Type="http://schemas.openxmlformats.org/officeDocument/2006/relationships/image" Target="../media/image1451.png"/><Relationship Id="rId97" Type="http://schemas.openxmlformats.org/officeDocument/2006/relationships/image" Target="../media/image1472.png"/><Relationship Id="rId104" Type="http://schemas.openxmlformats.org/officeDocument/2006/relationships/image" Target="../media/image1479.png"/><Relationship Id="rId7" Type="http://schemas.openxmlformats.org/officeDocument/2006/relationships/image" Target="../media/image1310.png"/><Relationship Id="rId71" Type="http://schemas.openxmlformats.org/officeDocument/2006/relationships/image" Target="../media/image1446.png"/><Relationship Id="rId92" Type="http://schemas.openxmlformats.org/officeDocument/2006/relationships/image" Target="../media/image1467.png"/><Relationship Id="rId2" Type="http://schemas.openxmlformats.org/officeDocument/2006/relationships/audio" Target="../media/media23.wav"/><Relationship Id="rId29" Type="http://schemas.openxmlformats.org/officeDocument/2006/relationships/image" Target="../media/image1404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4.png"/><Relationship Id="rId21" Type="http://schemas.openxmlformats.org/officeDocument/2006/relationships/image" Target="../media/image1509.png"/><Relationship Id="rId42" Type="http://schemas.openxmlformats.org/officeDocument/2006/relationships/image" Target="../media/image1530.png"/><Relationship Id="rId47" Type="http://schemas.openxmlformats.org/officeDocument/2006/relationships/image" Target="../media/image1535.png"/><Relationship Id="rId63" Type="http://schemas.openxmlformats.org/officeDocument/2006/relationships/image" Target="../media/image1551.png"/><Relationship Id="rId68" Type="http://schemas.openxmlformats.org/officeDocument/2006/relationships/image" Target="../media/image1556.png"/><Relationship Id="rId84" Type="http://schemas.openxmlformats.org/officeDocument/2006/relationships/image" Target="../media/image1572.png"/><Relationship Id="rId89" Type="http://schemas.openxmlformats.org/officeDocument/2006/relationships/image" Target="../media/image1577.png"/><Relationship Id="rId2" Type="http://schemas.openxmlformats.org/officeDocument/2006/relationships/audio" Target="../media/media24.wav"/><Relationship Id="rId16" Type="http://schemas.openxmlformats.org/officeDocument/2006/relationships/image" Target="../media/image1504.png"/><Relationship Id="rId29" Type="http://schemas.openxmlformats.org/officeDocument/2006/relationships/image" Target="../media/image1517.png"/><Relationship Id="rId107" Type="http://schemas.openxmlformats.org/officeDocument/2006/relationships/image" Target="../media/image1595.png"/><Relationship Id="rId11" Type="http://schemas.openxmlformats.org/officeDocument/2006/relationships/image" Target="../media/image1499.png"/><Relationship Id="rId24" Type="http://schemas.openxmlformats.org/officeDocument/2006/relationships/image" Target="../media/image1512.png"/><Relationship Id="rId32" Type="http://schemas.openxmlformats.org/officeDocument/2006/relationships/image" Target="../media/image1520.png"/><Relationship Id="rId37" Type="http://schemas.openxmlformats.org/officeDocument/2006/relationships/image" Target="../media/image1525.png"/><Relationship Id="rId40" Type="http://schemas.openxmlformats.org/officeDocument/2006/relationships/image" Target="../media/image1528.png"/><Relationship Id="rId45" Type="http://schemas.openxmlformats.org/officeDocument/2006/relationships/image" Target="../media/image1533.png"/><Relationship Id="rId53" Type="http://schemas.openxmlformats.org/officeDocument/2006/relationships/image" Target="../media/image1541.png"/><Relationship Id="rId58" Type="http://schemas.openxmlformats.org/officeDocument/2006/relationships/image" Target="../media/image1546.png"/><Relationship Id="rId66" Type="http://schemas.openxmlformats.org/officeDocument/2006/relationships/image" Target="../media/image1554.png"/><Relationship Id="rId74" Type="http://schemas.openxmlformats.org/officeDocument/2006/relationships/image" Target="../media/image1562.png"/><Relationship Id="rId79" Type="http://schemas.openxmlformats.org/officeDocument/2006/relationships/image" Target="../media/image1567.png"/><Relationship Id="rId87" Type="http://schemas.openxmlformats.org/officeDocument/2006/relationships/image" Target="../media/image1575.png"/><Relationship Id="rId102" Type="http://schemas.openxmlformats.org/officeDocument/2006/relationships/image" Target="../media/image1590.png"/><Relationship Id="rId110" Type="http://schemas.openxmlformats.org/officeDocument/2006/relationships/image" Target="../media/image2.png"/><Relationship Id="rId5" Type="http://schemas.openxmlformats.org/officeDocument/2006/relationships/image" Target="../media/image1493.png"/><Relationship Id="rId61" Type="http://schemas.openxmlformats.org/officeDocument/2006/relationships/image" Target="../media/image1549.png"/><Relationship Id="rId82" Type="http://schemas.openxmlformats.org/officeDocument/2006/relationships/image" Target="../media/image1570.png"/><Relationship Id="rId90" Type="http://schemas.openxmlformats.org/officeDocument/2006/relationships/image" Target="../media/image1578.png"/><Relationship Id="rId95" Type="http://schemas.openxmlformats.org/officeDocument/2006/relationships/image" Target="../media/image1583.png"/><Relationship Id="rId19" Type="http://schemas.openxmlformats.org/officeDocument/2006/relationships/image" Target="../media/image1507.png"/><Relationship Id="rId14" Type="http://schemas.openxmlformats.org/officeDocument/2006/relationships/image" Target="../media/image1502.png"/><Relationship Id="rId22" Type="http://schemas.openxmlformats.org/officeDocument/2006/relationships/image" Target="../media/image1510.png"/><Relationship Id="rId27" Type="http://schemas.openxmlformats.org/officeDocument/2006/relationships/image" Target="../media/image1515.png"/><Relationship Id="rId30" Type="http://schemas.openxmlformats.org/officeDocument/2006/relationships/image" Target="../media/image1518.png"/><Relationship Id="rId35" Type="http://schemas.openxmlformats.org/officeDocument/2006/relationships/image" Target="../media/image1523.png"/><Relationship Id="rId43" Type="http://schemas.openxmlformats.org/officeDocument/2006/relationships/image" Target="../media/image1531.png"/><Relationship Id="rId48" Type="http://schemas.openxmlformats.org/officeDocument/2006/relationships/image" Target="../media/image1536.png"/><Relationship Id="rId56" Type="http://schemas.openxmlformats.org/officeDocument/2006/relationships/image" Target="../media/image1544.png"/><Relationship Id="rId64" Type="http://schemas.openxmlformats.org/officeDocument/2006/relationships/image" Target="../media/image1552.png"/><Relationship Id="rId69" Type="http://schemas.openxmlformats.org/officeDocument/2006/relationships/image" Target="../media/image1557.png"/><Relationship Id="rId77" Type="http://schemas.openxmlformats.org/officeDocument/2006/relationships/image" Target="../media/image1565.png"/><Relationship Id="rId100" Type="http://schemas.openxmlformats.org/officeDocument/2006/relationships/image" Target="../media/image1588.png"/><Relationship Id="rId105" Type="http://schemas.openxmlformats.org/officeDocument/2006/relationships/image" Target="../media/image1593.png"/><Relationship Id="rId8" Type="http://schemas.openxmlformats.org/officeDocument/2006/relationships/image" Target="../media/image1496.png"/><Relationship Id="rId51" Type="http://schemas.openxmlformats.org/officeDocument/2006/relationships/image" Target="../media/image1539.png"/><Relationship Id="rId72" Type="http://schemas.openxmlformats.org/officeDocument/2006/relationships/image" Target="../media/image1560.png"/><Relationship Id="rId80" Type="http://schemas.openxmlformats.org/officeDocument/2006/relationships/image" Target="../media/image1568.png"/><Relationship Id="rId85" Type="http://schemas.openxmlformats.org/officeDocument/2006/relationships/image" Target="../media/image1573.png"/><Relationship Id="rId93" Type="http://schemas.openxmlformats.org/officeDocument/2006/relationships/image" Target="../media/image1581.png"/><Relationship Id="rId98" Type="http://schemas.openxmlformats.org/officeDocument/2006/relationships/image" Target="../media/image1586.png"/><Relationship Id="rId3" Type="http://schemas.openxmlformats.org/officeDocument/2006/relationships/slideLayout" Target="../slideLayouts/slideLayout5.xml"/><Relationship Id="rId12" Type="http://schemas.openxmlformats.org/officeDocument/2006/relationships/image" Target="../media/image1500.png"/><Relationship Id="rId17" Type="http://schemas.openxmlformats.org/officeDocument/2006/relationships/image" Target="../media/image1505.png"/><Relationship Id="rId25" Type="http://schemas.openxmlformats.org/officeDocument/2006/relationships/image" Target="../media/image1513.png"/><Relationship Id="rId33" Type="http://schemas.openxmlformats.org/officeDocument/2006/relationships/image" Target="../media/image1521.png"/><Relationship Id="rId38" Type="http://schemas.openxmlformats.org/officeDocument/2006/relationships/image" Target="../media/image1526.png"/><Relationship Id="rId46" Type="http://schemas.openxmlformats.org/officeDocument/2006/relationships/image" Target="../media/image1534.png"/><Relationship Id="rId59" Type="http://schemas.openxmlformats.org/officeDocument/2006/relationships/image" Target="../media/image1547.png"/><Relationship Id="rId67" Type="http://schemas.openxmlformats.org/officeDocument/2006/relationships/image" Target="../media/image1555.png"/><Relationship Id="rId103" Type="http://schemas.openxmlformats.org/officeDocument/2006/relationships/image" Target="../media/image1591.png"/><Relationship Id="rId108" Type="http://schemas.openxmlformats.org/officeDocument/2006/relationships/image" Target="../media/image1596.png"/><Relationship Id="rId20" Type="http://schemas.openxmlformats.org/officeDocument/2006/relationships/image" Target="../media/image1508.png"/><Relationship Id="rId41" Type="http://schemas.openxmlformats.org/officeDocument/2006/relationships/image" Target="../media/image1529.png"/><Relationship Id="rId54" Type="http://schemas.openxmlformats.org/officeDocument/2006/relationships/image" Target="../media/image1542.png"/><Relationship Id="rId62" Type="http://schemas.openxmlformats.org/officeDocument/2006/relationships/image" Target="../media/image1550.png"/><Relationship Id="rId70" Type="http://schemas.openxmlformats.org/officeDocument/2006/relationships/image" Target="../media/image1558.png"/><Relationship Id="rId75" Type="http://schemas.openxmlformats.org/officeDocument/2006/relationships/image" Target="../media/image1563.png"/><Relationship Id="rId83" Type="http://schemas.openxmlformats.org/officeDocument/2006/relationships/image" Target="../media/image1571.png"/><Relationship Id="rId88" Type="http://schemas.openxmlformats.org/officeDocument/2006/relationships/image" Target="../media/image1576.png"/><Relationship Id="rId91" Type="http://schemas.openxmlformats.org/officeDocument/2006/relationships/image" Target="../media/image1579.png"/><Relationship Id="rId96" Type="http://schemas.openxmlformats.org/officeDocument/2006/relationships/image" Target="../media/image1584.png"/><Relationship Id="rId1" Type="http://schemas.microsoft.com/office/2007/relationships/media" Target="../media/media24.wav"/><Relationship Id="rId6" Type="http://schemas.openxmlformats.org/officeDocument/2006/relationships/image" Target="../media/image1494.png"/><Relationship Id="rId15" Type="http://schemas.openxmlformats.org/officeDocument/2006/relationships/image" Target="../media/image1503.png"/><Relationship Id="rId23" Type="http://schemas.openxmlformats.org/officeDocument/2006/relationships/image" Target="../media/image1511.png"/><Relationship Id="rId28" Type="http://schemas.openxmlformats.org/officeDocument/2006/relationships/image" Target="../media/image1516.png"/><Relationship Id="rId36" Type="http://schemas.openxmlformats.org/officeDocument/2006/relationships/image" Target="../media/image1524.png"/><Relationship Id="rId49" Type="http://schemas.openxmlformats.org/officeDocument/2006/relationships/image" Target="../media/image1537.png"/><Relationship Id="rId57" Type="http://schemas.openxmlformats.org/officeDocument/2006/relationships/image" Target="../media/image1545.png"/><Relationship Id="rId106" Type="http://schemas.openxmlformats.org/officeDocument/2006/relationships/image" Target="../media/image1594.png"/><Relationship Id="rId10" Type="http://schemas.openxmlformats.org/officeDocument/2006/relationships/image" Target="../media/image1498.png"/><Relationship Id="rId31" Type="http://schemas.openxmlformats.org/officeDocument/2006/relationships/image" Target="../media/image1519.png"/><Relationship Id="rId44" Type="http://schemas.openxmlformats.org/officeDocument/2006/relationships/image" Target="../media/image1532.png"/><Relationship Id="rId52" Type="http://schemas.openxmlformats.org/officeDocument/2006/relationships/image" Target="../media/image1540.png"/><Relationship Id="rId60" Type="http://schemas.openxmlformats.org/officeDocument/2006/relationships/image" Target="../media/image1548.png"/><Relationship Id="rId65" Type="http://schemas.openxmlformats.org/officeDocument/2006/relationships/image" Target="../media/image1553.png"/><Relationship Id="rId73" Type="http://schemas.openxmlformats.org/officeDocument/2006/relationships/image" Target="../media/image1561.png"/><Relationship Id="rId78" Type="http://schemas.openxmlformats.org/officeDocument/2006/relationships/image" Target="../media/image1566.png"/><Relationship Id="rId81" Type="http://schemas.openxmlformats.org/officeDocument/2006/relationships/image" Target="../media/image1569.png"/><Relationship Id="rId86" Type="http://schemas.openxmlformats.org/officeDocument/2006/relationships/image" Target="../media/image1574.png"/><Relationship Id="rId94" Type="http://schemas.openxmlformats.org/officeDocument/2006/relationships/image" Target="../media/image1582.png"/><Relationship Id="rId99" Type="http://schemas.openxmlformats.org/officeDocument/2006/relationships/image" Target="../media/image1587.png"/><Relationship Id="rId101" Type="http://schemas.openxmlformats.org/officeDocument/2006/relationships/image" Target="../media/image1589.png"/><Relationship Id="rId4" Type="http://schemas.openxmlformats.org/officeDocument/2006/relationships/image" Target="../media/image1.jpg"/><Relationship Id="rId9" Type="http://schemas.openxmlformats.org/officeDocument/2006/relationships/image" Target="../media/image1497.png"/><Relationship Id="rId13" Type="http://schemas.openxmlformats.org/officeDocument/2006/relationships/image" Target="../media/image1501.png"/><Relationship Id="rId18" Type="http://schemas.openxmlformats.org/officeDocument/2006/relationships/image" Target="../media/image1506.png"/><Relationship Id="rId39" Type="http://schemas.openxmlformats.org/officeDocument/2006/relationships/image" Target="../media/image1527.png"/><Relationship Id="rId109" Type="http://schemas.openxmlformats.org/officeDocument/2006/relationships/image" Target="../media/image1597.png"/><Relationship Id="rId34" Type="http://schemas.openxmlformats.org/officeDocument/2006/relationships/image" Target="../media/image1522.png"/><Relationship Id="rId50" Type="http://schemas.openxmlformats.org/officeDocument/2006/relationships/image" Target="../media/image1538.png"/><Relationship Id="rId55" Type="http://schemas.openxmlformats.org/officeDocument/2006/relationships/image" Target="../media/image1543.png"/><Relationship Id="rId76" Type="http://schemas.openxmlformats.org/officeDocument/2006/relationships/image" Target="../media/image1564.png"/><Relationship Id="rId97" Type="http://schemas.openxmlformats.org/officeDocument/2006/relationships/image" Target="../media/image1585.png"/><Relationship Id="rId104" Type="http://schemas.openxmlformats.org/officeDocument/2006/relationships/image" Target="../media/image1592.png"/><Relationship Id="rId7" Type="http://schemas.openxmlformats.org/officeDocument/2006/relationships/image" Target="../media/image1495.png"/><Relationship Id="rId71" Type="http://schemas.openxmlformats.org/officeDocument/2006/relationships/image" Target="../media/image1559.png"/><Relationship Id="rId92" Type="http://schemas.openxmlformats.org/officeDocument/2006/relationships/image" Target="../media/image1580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19.png"/><Relationship Id="rId21" Type="http://schemas.openxmlformats.org/officeDocument/2006/relationships/image" Target="../media/image1614.png"/><Relationship Id="rId42" Type="http://schemas.openxmlformats.org/officeDocument/2006/relationships/image" Target="../media/image1635.png"/><Relationship Id="rId47" Type="http://schemas.openxmlformats.org/officeDocument/2006/relationships/image" Target="../media/image1640.png"/><Relationship Id="rId63" Type="http://schemas.openxmlformats.org/officeDocument/2006/relationships/image" Target="../media/image1656.png"/><Relationship Id="rId68" Type="http://schemas.openxmlformats.org/officeDocument/2006/relationships/image" Target="../media/image1660.png"/><Relationship Id="rId84" Type="http://schemas.openxmlformats.org/officeDocument/2006/relationships/image" Target="../media/image1676.png"/><Relationship Id="rId89" Type="http://schemas.openxmlformats.org/officeDocument/2006/relationships/image" Target="../media/image1681.png"/><Relationship Id="rId7" Type="http://schemas.openxmlformats.org/officeDocument/2006/relationships/image" Target="../media/image1600.png"/><Relationship Id="rId71" Type="http://schemas.openxmlformats.org/officeDocument/2006/relationships/image" Target="../media/image1663.png"/><Relationship Id="rId92" Type="http://schemas.openxmlformats.org/officeDocument/2006/relationships/image" Target="../media/image1684.png"/><Relationship Id="rId2" Type="http://schemas.openxmlformats.org/officeDocument/2006/relationships/audio" Target="../media/media25.wav"/><Relationship Id="rId16" Type="http://schemas.openxmlformats.org/officeDocument/2006/relationships/image" Target="../media/image1609.png"/><Relationship Id="rId29" Type="http://schemas.openxmlformats.org/officeDocument/2006/relationships/image" Target="../media/image1622.png"/><Relationship Id="rId11" Type="http://schemas.openxmlformats.org/officeDocument/2006/relationships/image" Target="../media/image1604.png"/><Relationship Id="rId24" Type="http://schemas.openxmlformats.org/officeDocument/2006/relationships/image" Target="../media/image1617.png"/><Relationship Id="rId32" Type="http://schemas.openxmlformats.org/officeDocument/2006/relationships/image" Target="../media/image1625.png"/><Relationship Id="rId37" Type="http://schemas.openxmlformats.org/officeDocument/2006/relationships/image" Target="../media/image1630.png"/><Relationship Id="rId40" Type="http://schemas.openxmlformats.org/officeDocument/2006/relationships/image" Target="../media/image1633.png"/><Relationship Id="rId45" Type="http://schemas.openxmlformats.org/officeDocument/2006/relationships/image" Target="../media/image1638.png"/><Relationship Id="rId53" Type="http://schemas.openxmlformats.org/officeDocument/2006/relationships/image" Target="../media/image1646.png"/><Relationship Id="rId58" Type="http://schemas.openxmlformats.org/officeDocument/2006/relationships/image" Target="../media/image1651.png"/><Relationship Id="rId66" Type="http://schemas.openxmlformats.org/officeDocument/2006/relationships/image" Target="../media/image1658.png"/><Relationship Id="rId74" Type="http://schemas.openxmlformats.org/officeDocument/2006/relationships/image" Target="../media/image1666.png"/><Relationship Id="rId79" Type="http://schemas.openxmlformats.org/officeDocument/2006/relationships/image" Target="../media/image1671.png"/><Relationship Id="rId87" Type="http://schemas.openxmlformats.org/officeDocument/2006/relationships/image" Target="../media/image1679.png"/><Relationship Id="rId102" Type="http://schemas.openxmlformats.org/officeDocument/2006/relationships/image" Target="../media/image1694.png"/><Relationship Id="rId5" Type="http://schemas.openxmlformats.org/officeDocument/2006/relationships/image" Target="../media/image1598.png"/><Relationship Id="rId61" Type="http://schemas.openxmlformats.org/officeDocument/2006/relationships/image" Target="../media/image1654.png"/><Relationship Id="rId82" Type="http://schemas.openxmlformats.org/officeDocument/2006/relationships/image" Target="../media/image1674.png"/><Relationship Id="rId90" Type="http://schemas.openxmlformats.org/officeDocument/2006/relationships/image" Target="../media/image1682.png"/><Relationship Id="rId95" Type="http://schemas.openxmlformats.org/officeDocument/2006/relationships/image" Target="../media/image1687.png"/><Relationship Id="rId19" Type="http://schemas.openxmlformats.org/officeDocument/2006/relationships/image" Target="../media/image1612.png"/><Relationship Id="rId14" Type="http://schemas.openxmlformats.org/officeDocument/2006/relationships/image" Target="../media/image1607.png"/><Relationship Id="rId22" Type="http://schemas.openxmlformats.org/officeDocument/2006/relationships/image" Target="../media/image1615.png"/><Relationship Id="rId27" Type="http://schemas.openxmlformats.org/officeDocument/2006/relationships/image" Target="../media/image1620.png"/><Relationship Id="rId30" Type="http://schemas.openxmlformats.org/officeDocument/2006/relationships/image" Target="../media/image1623.png"/><Relationship Id="rId35" Type="http://schemas.openxmlformats.org/officeDocument/2006/relationships/image" Target="../media/image1628.png"/><Relationship Id="rId43" Type="http://schemas.openxmlformats.org/officeDocument/2006/relationships/image" Target="../media/image1636.png"/><Relationship Id="rId48" Type="http://schemas.openxmlformats.org/officeDocument/2006/relationships/image" Target="../media/image1641.png"/><Relationship Id="rId56" Type="http://schemas.openxmlformats.org/officeDocument/2006/relationships/image" Target="../media/image1649.png"/><Relationship Id="rId64" Type="http://schemas.openxmlformats.org/officeDocument/2006/relationships/image" Target="../media/image1503.png"/><Relationship Id="rId69" Type="http://schemas.openxmlformats.org/officeDocument/2006/relationships/image" Target="../media/image1661.png"/><Relationship Id="rId77" Type="http://schemas.openxmlformats.org/officeDocument/2006/relationships/image" Target="../media/image1669.png"/><Relationship Id="rId100" Type="http://schemas.openxmlformats.org/officeDocument/2006/relationships/image" Target="../media/image1692.png"/><Relationship Id="rId105" Type="http://schemas.openxmlformats.org/officeDocument/2006/relationships/image" Target="../media/image1697.png"/><Relationship Id="rId8" Type="http://schemas.openxmlformats.org/officeDocument/2006/relationships/image" Target="../media/image1601.png"/><Relationship Id="rId51" Type="http://schemas.openxmlformats.org/officeDocument/2006/relationships/image" Target="../media/image1644.png"/><Relationship Id="rId72" Type="http://schemas.openxmlformats.org/officeDocument/2006/relationships/image" Target="../media/image1664.png"/><Relationship Id="rId80" Type="http://schemas.openxmlformats.org/officeDocument/2006/relationships/image" Target="../media/image1672.png"/><Relationship Id="rId85" Type="http://schemas.openxmlformats.org/officeDocument/2006/relationships/image" Target="../media/image1677.png"/><Relationship Id="rId93" Type="http://schemas.openxmlformats.org/officeDocument/2006/relationships/image" Target="../media/image1685.png"/><Relationship Id="rId98" Type="http://schemas.openxmlformats.org/officeDocument/2006/relationships/image" Target="../media/image1690.png"/><Relationship Id="rId3" Type="http://schemas.openxmlformats.org/officeDocument/2006/relationships/slideLayout" Target="../slideLayouts/slideLayout5.xml"/><Relationship Id="rId12" Type="http://schemas.openxmlformats.org/officeDocument/2006/relationships/image" Target="../media/image1605.png"/><Relationship Id="rId17" Type="http://schemas.openxmlformats.org/officeDocument/2006/relationships/image" Target="../media/image1610.png"/><Relationship Id="rId25" Type="http://schemas.openxmlformats.org/officeDocument/2006/relationships/image" Target="../media/image1618.png"/><Relationship Id="rId33" Type="http://schemas.openxmlformats.org/officeDocument/2006/relationships/image" Target="../media/image1626.png"/><Relationship Id="rId38" Type="http://schemas.openxmlformats.org/officeDocument/2006/relationships/image" Target="../media/image1631.png"/><Relationship Id="rId46" Type="http://schemas.openxmlformats.org/officeDocument/2006/relationships/image" Target="../media/image1639.png"/><Relationship Id="rId59" Type="http://schemas.openxmlformats.org/officeDocument/2006/relationships/image" Target="../media/image1652.png"/><Relationship Id="rId67" Type="http://schemas.openxmlformats.org/officeDocument/2006/relationships/image" Target="../media/image1659.png"/><Relationship Id="rId103" Type="http://schemas.openxmlformats.org/officeDocument/2006/relationships/image" Target="../media/image1695.png"/><Relationship Id="rId20" Type="http://schemas.openxmlformats.org/officeDocument/2006/relationships/image" Target="../media/image1613.png"/><Relationship Id="rId41" Type="http://schemas.openxmlformats.org/officeDocument/2006/relationships/image" Target="../media/image1634.png"/><Relationship Id="rId54" Type="http://schemas.openxmlformats.org/officeDocument/2006/relationships/image" Target="../media/image1647.png"/><Relationship Id="rId62" Type="http://schemas.openxmlformats.org/officeDocument/2006/relationships/image" Target="../media/image1655.png"/><Relationship Id="rId70" Type="http://schemas.openxmlformats.org/officeDocument/2006/relationships/image" Target="../media/image1662.png"/><Relationship Id="rId75" Type="http://schemas.openxmlformats.org/officeDocument/2006/relationships/image" Target="../media/image1667.png"/><Relationship Id="rId83" Type="http://schemas.openxmlformats.org/officeDocument/2006/relationships/image" Target="../media/image1675.png"/><Relationship Id="rId88" Type="http://schemas.openxmlformats.org/officeDocument/2006/relationships/image" Target="../media/image1680.png"/><Relationship Id="rId91" Type="http://schemas.openxmlformats.org/officeDocument/2006/relationships/image" Target="../media/image1683.png"/><Relationship Id="rId96" Type="http://schemas.openxmlformats.org/officeDocument/2006/relationships/image" Target="../media/image1688.png"/><Relationship Id="rId1" Type="http://schemas.microsoft.com/office/2007/relationships/media" Target="../media/media25.wav"/><Relationship Id="rId6" Type="http://schemas.openxmlformats.org/officeDocument/2006/relationships/image" Target="../media/image1599.png"/><Relationship Id="rId15" Type="http://schemas.openxmlformats.org/officeDocument/2006/relationships/image" Target="../media/image1608.png"/><Relationship Id="rId23" Type="http://schemas.openxmlformats.org/officeDocument/2006/relationships/image" Target="../media/image1616.png"/><Relationship Id="rId28" Type="http://schemas.openxmlformats.org/officeDocument/2006/relationships/image" Target="../media/image1621.png"/><Relationship Id="rId36" Type="http://schemas.openxmlformats.org/officeDocument/2006/relationships/image" Target="../media/image1629.png"/><Relationship Id="rId49" Type="http://schemas.openxmlformats.org/officeDocument/2006/relationships/image" Target="../media/image1642.png"/><Relationship Id="rId57" Type="http://schemas.openxmlformats.org/officeDocument/2006/relationships/image" Target="../media/image1650.png"/><Relationship Id="rId106" Type="http://schemas.openxmlformats.org/officeDocument/2006/relationships/image" Target="../media/image2.png"/><Relationship Id="rId10" Type="http://schemas.openxmlformats.org/officeDocument/2006/relationships/image" Target="../media/image1603.png"/><Relationship Id="rId31" Type="http://schemas.openxmlformats.org/officeDocument/2006/relationships/image" Target="../media/image1624.png"/><Relationship Id="rId44" Type="http://schemas.openxmlformats.org/officeDocument/2006/relationships/image" Target="../media/image1637.png"/><Relationship Id="rId52" Type="http://schemas.openxmlformats.org/officeDocument/2006/relationships/image" Target="../media/image1645.png"/><Relationship Id="rId60" Type="http://schemas.openxmlformats.org/officeDocument/2006/relationships/image" Target="../media/image1653.png"/><Relationship Id="rId65" Type="http://schemas.openxmlformats.org/officeDocument/2006/relationships/image" Target="../media/image1657.png"/><Relationship Id="rId73" Type="http://schemas.openxmlformats.org/officeDocument/2006/relationships/image" Target="../media/image1665.png"/><Relationship Id="rId78" Type="http://schemas.openxmlformats.org/officeDocument/2006/relationships/image" Target="../media/image1670.png"/><Relationship Id="rId81" Type="http://schemas.openxmlformats.org/officeDocument/2006/relationships/image" Target="../media/image1673.png"/><Relationship Id="rId86" Type="http://schemas.openxmlformats.org/officeDocument/2006/relationships/image" Target="../media/image1678.png"/><Relationship Id="rId94" Type="http://schemas.openxmlformats.org/officeDocument/2006/relationships/image" Target="../media/image1686.png"/><Relationship Id="rId99" Type="http://schemas.openxmlformats.org/officeDocument/2006/relationships/image" Target="../media/image1691.png"/><Relationship Id="rId101" Type="http://schemas.openxmlformats.org/officeDocument/2006/relationships/image" Target="../media/image1693.png"/><Relationship Id="rId4" Type="http://schemas.openxmlformats.org/officeDocument/2006/relationships/image" Target="../media/image1.jpg"/><Relationship Id="rId9" Type="http://schemas.openxmlformats.org/officeDocument/2006/relationships/image" Target="../media/image1602.png"/><Relationship Id="rId13" Type="http://schemas.openxmlformats.org/officeDocument/2006/relationships/image" Target="../media/image1606.png"/><Relationship Id="rId18" Type="http://schemas.openxmlformats.org/officeDocument/2006/relationships/image" Target="../media/image1611.png"/><Relationship Id="rId39" Type="http://schemas.openxmlformats.org/officeDocument/2006/relationships/image" Target="../media/image1632.png"/><Relationship Id="rId34" Type="http://schemas.openxmlformats.org/officeDocument/2006/relationships/image" Target="../media/image1627.png"/><Relationship Id="rId50" Type="http://schemas.openxmlformats.org/officeDocument/2006/relationships/image" Target="../media/image1643.png"/><Relationship Id="rId55" Type="http://schemas.openxmlformats.org/officeDocument/2006/relationships/image" Target="../media/image1648.png"/><Relationship Id="rId76" Type="http://schemas.openxmlformats.org/officeDocument/2006/relationships/image" Target="../media/image1668.png"/><Relationship Id="rId97" Type="http://schemas.openxmlformats.org/officeDocument/2006/relationships/image" Target="../media/image1689.png"/><Relationship Id="rId104" Type="http://schemas.openxmlformats.org/officeDocument/2006/relationships/image" Target="../media/image16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00.png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1699.png"/><Relationship Id="rId5" Type="http://schemas.openxmlformats.org/officeDocument/2006/relationships/image" Target="../media/image1698.png"/><Relationship Id="rId4" Type="http://schemas.openxmlformats.org/officeDocument/2006/relationships/image" Target="../media/image1.jpg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00.png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1699.png"/><Relationship Id="rId5" Type="http://schemas.openxmlformats.org/officeDocument/2006/relationships/image" Target="../media/image1698.png"/><Relationship Id="rId4" Type="http://schemas.openxmlformats.org/officeDocument/2006/relationships/image" Target="../media/image1.jpg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04.png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6" Type="http://schemas.openxmlformats.org/officeDocument/2006/relationships/image" Target="../media/image1703.png"/><Relationship Id="rId5" Type="http://schemas.openxmlformats.org/officeDocument/2006/relationships/image" Target="../media/image1702.png"/><Relationship Id="rId4" Type="http://schemas.openxmlformats.org/officeDocument/2006/relationships/image" Target="../media/image1.jpg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6" Type="http://schemas.openxmlformats.org/officeDocument/2006/relationships/image" Target="../media/image2.png"/><Relationship Id="rId5" Type="http://schemas.openxmlformats.org/officeDocument/2006/relationships/image" Target="../media/image1706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715.png"/><Relationship Id="rId18" Type="http://schemas.openxmlformats.org/officeDocument/2006/relationships/image" Target="../media/image1720.png"/><Relationship Id="rId26" Type="http://schemas.openxmlformats.org/officeDocument/2006/relationships/image" Target="../media/image1728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723.png"/><Relationship Id="rId7" Type="http://schemas.openxmlformats.org/officeDocument/2006/relationships/image" Target="../media/image1709.png"/><Relationship Id="rId12" Type="http://schemas.openxmlformats.org/officeDocument/2006/relationships/image" Target="../media/image1714.png"/><Relationship Id="rId17" Type="http://schemas.openxmlformats.org/officeDocument/2006/relationships/image" Target="../media/image1719.png"/><Relationship Id="rId25" Type="http://schemas.openxmlformats.org/officeDocument/2006/relationships/image" Target="../media/image1727.png"/><Relationship Id="rId2" Type="http://schemas.openxmlformats.org/officeDocument/2006/relationships/audio" Target="../media/media30.wav"/><Relationship Id="rId16" Type="http://schemas.openxmlformats.org/officeDocument/2006/relationships/image" Target="../media/image1718.png"/><Relationship Id="rId20" Type="http://schemas.openxmlformats.org/officeDocument/2006/relationships/image" Target="../media/image1722.png"/><Relationship Id="rId29" Type="http://schemas.openxmlformats.org/officeDocument/2006/relationships/hyperlink" Target="http://www.ti.com/pdfs/wtbu/PUBLIC_TRM_Functional_Delta_OMAP4430_ES2.x_to_OMAP4460_ES1.x_v1.16.pdf" TargetMode="External"/><Relationship Id="rId1" Type="http://schemas.microsoft.com/office/2007/relationships/media" Target="../media/media30.wav"/><Relationship Id="rId6" Type="http://schemas.openxmlformats.org/officeDocument/2006/relationships/image" Target="../media/image1708.png"/><Relationship Id="rId11" Type="http://schemas.openxmlformats.org/officeDocument/2006/relationships/image" Target="../media/image1713.png"/><Relationship Id="rId24" Type="http://schemas.openxmlformats.org/officeDocument/2006/relationships/image" Target="../media/image1726.png"/><Relationship Id="rId5" Type="http://schemas.openxmlformats.org/officeDocument/2006/relationships/image" Target="../media/image1707.png"/><Relationship Id="rId15" Type="http://schemas.openxmlformats.org/officeDocument/2006/relationships/image" Target="../media/image1717.png"/><Relationship Id="rId23" Type="http://schemas.openxmlformats.org/officeDocument/2006/relationships/image" Target="../media/image1725.png"/><Relationship Id="rId28" Type="http://schemas.openxmlformats.org/officeDocument/2006/relationships/image" Target="../media/image1730.png"/><Relationship Id="rId10" Type="http://schemas.openxmlformats.org/officeDocument/2006/relationships/image" Target="../media/image1712.png"/><Relationship Id="rId19" Type="http://schemas.openxmlformats.org/officeDocument/2006/relationships/image" Target="../media/image1721.png"/><Relationship Id="rId4" Type="http://schemas.openxmlformats.org/officeDocument/2006/relationships/image" Target="../media/image1.jpg"/><Relationship Id="rId9" Type="http://schemas.openxmlformats.org/officeDocument/2006/relationships/image" Target="../media/image1711.png"/><Relationship Id="rId14" Type="http://schemas.openxmlformats.org/officeDocument/2006/relationships/image" Target="../media/image1716.png"/><Relationship Id="rId22" Type="http://schemas.openxmlformats.org/officeDocument/2006/relationships/image" Target="../media/image1724.png"/><Relationship Id="rId27" Type="http://schemas.openxmlformats.org/officeDocument/2006/relationships/image" Target="../media/image1729.png"/><Relationship Id="rId30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" Type="http://schemas.openxmlformats.org/officeDocument/2006/relationships/audio" Target="../media/media4.wav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1" Type="http://schemas.microsoft.com/office/2007/relationships/media" Target="../media/media4.wav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1.jpg"/><Relationship Id="rId9" Type="http://schemas.openxmlformats.org/officeDocument/2006/relationships/image" Target="../media/image9.jp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3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117" Type="http://schemas.openxmlformats.org/officeDocument/2006/relationships/image" Target="../media/image166.png"/><Relationship Id="rId21" Type="http://schemas.openxmlformats.org/officeDocument/2006/relationships/image" Target="../media/image70.png"/><Relationship Id="rId42" Type="http://schemas.openxmlformats.org/officeDocument/2006/relationships/image" Target="../media/image91.png"/><Relationship Id="rId47" Type="http://schemas.openxmlformats.org/officeDocument/2006/relationships/image" Target="../media/image96.png"/><Relationship Id="rId63" Type="http://schemas.openxmlformats.org/officeDocument/2006/relationships/image" Target="../media/image112.png"/><Relationship Id="rId68" Type="http://schemas.openxmlformats.org/officeDocument/2006/relationships/image" Target="../media/image117.png"/><Relationship Id="rId84" Type="http://schemas.openxmlformats.org/officeDocument/2006/relationships/image" Target="../media/image133.png"/><Relationship Id="rId89" Type="http://schemas.openxmlformats.org/officeDocument/2006/relationships/image" Target="../media/image138.png"/><Relationship Id="rId112" Type="http://schemas.openxmlformats.org/officeDocument/2006/relationships/image" Target="../media/image161.png"/><Relationship Id="rId16" Type="http://schemas.openxmlformats.org/officeDocument/2006/relationships/image" Target="../media/image65.png"/><Relationship Id="rId107" Type="http://schemas.openxmlformats.org/officeDocument/2006/relationships/image" Target="../media/image156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40" Type="http://schemas.openxmlformats.org/officeDocument/2006/relationships/image" Target="../media/image89.png"/><Relationship Id="rId45" Type="http://schemas.openxmlformats.org/officeDocument/2006/relationships/image" Target="../media/image94.png"/><Relationship Id="rId53" Type="http://schemas.openxmlformats.org/officeDocument/2006/relationships/image" Target="../media/image102.png"/><Relationship Id="rId58" Type="http://schemas.openxmlformats.org/officeDocument/2006/relationships/image" Target="../media/image107.png"/><Relationship Id="rId66" Type="http://schemas.openxmlformats.org/officeDocument/2006/relationships/image" Target="../media/image115.png"/><Relationship Id="rId74" Type="http://schemas.openxmlformats.org/officeDocument/2006/relationships/image" Target="../media/image123.png"/><Relationship Id="rId79" Type="http://schemas.openxmlformats.org/officeDocument/2006/relationships/image" Target="../media/image128.png"/><Relationship Id="rId87" Type="http://schemas.openxmlformats.org/officeDocument/2006/relationships/image" Target="../media/image136.png"/><Relationship Id="rId102" Type="http://schemas.openxmlformats.org/officeDocument/2006/relationships/image" Target="../media/image151.png"/><Relationship Id="rId110" Type="http://schemas.openxmlformats.org/officeDocument/2006/relationships/image" Target="../media/image159.png"/><Relationship Id="rId115" Type="http://schemas.openxmlformats.org/officeDocument/2006/relationships/image" Target="../media/image164.png"/><Relationship Id="rId5" Type="http://schemas.openxmlformats.org/officeDocument/2006/relationships/image" Target="../media/image54.png"/><Relationship Id="rId61" Type="http://schemas.openxmlformats.org/officeDocument/2006/relationships/image" Target="../media/image110.png"/><Relationship Id="rId82" Type="http://schemas.openxmlformats.org/officeDocument/2006/relationships/image" Target="../media/image131.png"/><Relationship Id="rId90" Type="http://schemas.openxmlformats.org/officeDocument/2006/relationships/image" Target="../media/image139.png"/><Relationship Id="rId95" Type="http://schemas.openxmlformats.org/officeDocument/2006/relationships/image" Target="../media/image144.png"/><Relationship Id="rId19" Type="http://schemas.openxmlformats.org/officeDocument/2006/relationships/image" Target="../media/image6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48" Type="http://schemas.openxmlformats.org/officeDocument/2006/relationships/image" Target="../media/image97.png"/><Relationship Id="rId56" Type="http://schemas.openxmlformats.org/officeDocument/2006/relationships/image" Target="../media/image105.png"/><Relationship Id="rId64" Type="http://schemas.openxmlformats.org/officeDocument/2006/relationships/image" Target="../media/image113.png"/><Relationship Id="rId69" Type="http://schemas.openxmlformats.org/officeDocument/2006/relationships/image" Target="../media/image118.png"/><Relationship Id="rId77" Type="http://schemas.openxmlformats.org/officeDocument/2006/relationships/image" Target="../media/image126.png"/><Relationship Id="rId100" Type="http://schemas.openxmlformats.org/officeDocument/2006/relationships/image" Target="../media/image149.png"/><Relationship Id="rId105" Type="http://schemas.openxmlformats.org/officeDocument/2006/relationships/image" Target="../media/image154.png"/><Relationship Id="rId113" Type="http://schemas.openxmlformats.org/officeDocument/2006/relationships/image" Target="../media/image162.png"/><Relationship Id="rId118" Type="http://schemas.openxmlformats.org/officeDocument/2006/relationships/image" Target="../media/image167.png"/><Relationship Id="rId8" Type="http://schemas.openxmlformats.org/officeDocument/2006/relationships/image" Target="../media/image57.png"/><Relationship Id="rId51" Type="http://schemas.openxmlformats.org/officeDocument/2006/relationships/image" Target="../media/image100.png"/><Relationship Id="rId72" Type="http://schemas.openxmlformats.org/officeDocument/2006/relationships/image" Target="../media/image121.png"/><Relationship Id="rId80" Type="http://schemas.openxmlformats.org/officeDocument/2006/relationships/image" Target="../media/image129.png"/><Relationship Id="rId85" Type="http://schemas.openxmlformats.org/officeDocument/2006/relationships/image" Target="../media/image134.png"/><Relationship Id="rId93" Type="http://schemas.openxmlformats.org/officeDocument/2006/relationships/image" Target="../media/image142.png"/><Relationship Id="rId98" Type="http://schemas.openxmlformats.org/officeDocument/2006/relationships/image" Target="../media/image147.png"/><Relationship Id="rId3" Type="http://schemas.openxmlformats.org/officeDocument/2006/relationships/slideLayout" Target="../slideLayouts/slideLayout5.xml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59" Type="http://schemas.openxmlformats.org/officeDocument/2006/relationships/image" Target="../media/image108.png"/><Relationship Id="rId67" Type="http://schemas.openxmlformats.org/officeDocument/2006/relationships/image" Target="../media/image116.png"/><Relationship Id="rId103" Type="http://schemas.openxmlformats.org/officeDocument/2006/relationships/image" Target="../media/image152.png"/><Relationship Id="rId108" Type="http://schemas.openxmlformats.org/officeDocument/2006/relationships/image" Target="../media/image157.png"/><Relationship Id="rId116" Type="http://schemas.openxmlformats.org/officeDocument/2006/relationships/image" Target="../media/image165.png"/><Relationship Id="rId20" Type="http://schemas.openxmlformats.org/officeDocument/2006/relationships/image" Target="../media/image69.png"/><Relationship Id="rId41" Type="http://schemas.openxmlformats.org/officeDocument/2006/relationships/image" Target="../media/image90.png"/><Relationship Id="rId54" Type="http://schemas.openxmlformats.org/officeDocument/2006/relationships/image" Target="../media/image103.png"/><Relationship Id="rId62" Type="http://schemas.openxmlformats.org/officeDocument/2006/relationships/image" Target="../media/image111.png"/><Relationship Id="rId70" Type="http://schemas.openxmlformats.org/officeDocument/2006/relationships/image" Target="../media/image119.png"/><Relationship Id="rId75" Type="http://schemas.openxmlformats.org/officeDocument/2006/relationships/image" Target="../media/image124.png"/><Relationship Id="rId83" Type="http://schemas.openxmlformats.org/officeDocument/2006/relationships/image" Target="../media/image132.png"/><Relationship Id="rId88" Type="http://schemas.openxmlformats.org/officeDocument/2006/relationships/image" Target="../media/image137.png"/><Relationship Id="rId91" Type="http://schemas.openxmlformats.org/officeDocument/2006/relationships/image" Target="../media/image140.png"/><Relationship Id="rId96" Type="http://schemas.openxmlformats.org/officeDocument/2006/relationships/image" Target="../media/image145.png"/><Relationship Id="rId111" Type="http://schemas.openxmlformats.org/officeDocument/2006/relationships/image" Target="../media/image160.png"/><Relationship Id="rId1" Type="http://schemas.microsoft.com/office/2007/relationships/media" Target="../media/media8.wav"/><Relationship Id="rId6" Type="http://schemas.openxmlformats.org/officeDocument/2006/relationships/image" Target="../media/image55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49" Type="http://schemas.openxmlformats.org/officeDocument/2006/relationships/image" Target="../media/image98.png"/><Relationship Id="rId57" Type="http://schemas.openxmlformats.org/officeDocument/2006/relationships/image" Target="../media/image106.png"/><Relationship Id="rId106" Type="http://schemas.openxmlformats.org/officeDocument/2006/relationships/image" Target="../media/image155.png"/><Relationship Id="rId114" Type="http://schemas.openxmlformats.org/officeDocument/2006/relationships/image" Target="../media/image163.png"/><Relationship Id="rId119" Type="http://schemas.openxmlformats.org/officeDocument/2006/relationships/image" Target="../media/image2.png"/><Relationship Id="rId10" Type="http://schemas.openxmlformats.org/officeDocument/2006/relationships/image" Target="../media/image59.pn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52" Type="http://schemas.openxmlformats.org/officeDocument/2006/relationships/image" Target="../media/image101.png"/><Relationship Id="rId60" Type="http://schemas.openxmlformats.org/officeDocument/2006/relationships/image" Target="../media/image109.png"/><Relationship Id="rId65" Type="http://schemas.openxmlformats.org/officeDocument/2006/relationships/image" Target="../media/image114.png"/><Relationship Id="rId73" Type="http://schemas.openxmlformats.org/officeDocument/2006/relationships/image" Target="../media/image122.png"/><Relationship Id="rId78" Type="http://schemas.openxmlformats.org/officeDocument/2006/relationships/image" Target="../media/image127.png"/><Relationship Id="rId81" Type="http://schemas.openxmlformats.org/officeDocument/2006/relationships/image" Target="../media/image130.png"/><Relationship Id="rId86" Type="http://schemas.openxmlformats.org/officeDocument/2006/relationships/image" Target="../media/image135.png"/><Relationship Id="rId94" Type="http://schemas.openxmlformats.org/officeDocument/2006/relationships/image" Target="../media/image143.png"/><Relationship Id="rId99" Type="http://schemas.openxmlformats.org/officeDocument/2006/relationships/image" Target="../media/image148.png"/><Relationship Id="rId101" Type="http://schemas.openxmlformats.org/officeDocument/2006/relationships/image" Target="../media/image150.png"/><Relationship Id="rId4" Type="http://schemas.openxmlformats.org/officeDocument/2006/relationships/image" Target="../media/image1.jpg"/><Relationship Id="rId9" Type="http://schemas.openxmlformats.org/officeDocument/2006/relationships/image" Target="../media/image58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9" Type="http://schemas.openxmlformats.org/officeDocument/2006/relationships/image" Target="../media/image88.png"/><Relationship Id="rId109" Type="http://schemas.openxmlformats.org/officeDocument/2006/relationships/image" Target="../media/image158.png"/><Relationship Id="rId34" Type="http://schemas.openxmlformats.org/officeDocument/2006/relationships/image" Target="../media/image83.png"/><Relationship Id="rId50" Type="http://schemas.openxmlformats.org/officeDocument/2006/relationships/image" Target="../media/image99.png"/><Relationship Id="rId55" Type="http://schemas.openxmlformats.org/officeDocument/2006/relationships/image" Target="../media/image104.png"/><Relationship Id="rId76" Type="http://schemas.openxmlformats.org/officeDocument/2006/relationships/image" Target="../media/image125.png"/><Relationship Id="rId97" Type="http://schemas.openxmlformats.org/officeDocument/2006/relationships/image" Target="../media/image146.png"/><Relationship Id="rId104" Type="http://schemas.openxmlformats.org/officeDocument/2006/relationships/image" Target="../media/image153.png"/><Relationship Id="rId7" Type="http://schemas.openxmlformats.org/officeDocument/2006/relationships/image" Target="../media/image56.png"/><Relationship Id="rId71" Type="http://schemas.openxmlformats.org/officeDocument/2006/relationships/image" Target="../media/image120.png"/><Relationship Id="rId92" Type="http://schemas.openxmlformats.org/officeDocument/2006/relationships/image" Target="../media/image141.png"/><Relationship Id="rId2" Type="http://schemas.openxmlformats.org/officeDocument/2006/relationships/audio" Target="../media/media8.wav"/><Relationship Id="rId29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26" Type="http://schemas.openxmlformats.org/officeDocument/2006/relationships/image" Target="../media/image189.png"/><Relationship Id="rId39" Type="http://schemas.openxmlformats.org/officeDocument/2006/relationships/image" Target="../media/image202.png"/><Relationship Id="rId21" Type="http://schemas.openxmlformats.org/officeDocument/2006/relationships/image" Target="../media/image184.png"/><Relationship Id="rId34" Type="http://schemas.openxmlformats.org/officeDocument/2006/relationships/image" Target="../media/image197.png"/><Relationship Id="rId42" Type="http://schemas.openxmlformats.org/officeDocument/2006/relationships/image" Target="../media/image205.png"/><Relationship Id="rId47" Type="http://schemas.openxmlformats.org/officeDocument/2006/relationships/image" Target="../media/image210.png"/><Relationship Id="rId50" Type="http://schemas.openxmlformats.org/officeDocument/2006/relationships/image" Target="../media/image213.png"/><Relationship Id="rId55" Type="http://schemas.openxmlformats.org/officeDocument/2006/relationships/image" Target="../media/image218.png"/><Relationship Id="rId63" Type="http://schemas.openxmlformats.org/officeDocument/2006/relationships/image" Target="../media/image2.png"/><Relationship Id="rId7" Type="http://schemas.openxmlformats.org/officeDocument/2006/relationships/image" Target="../media/image170.png"/><Relationship Id="rId2" Type="http://schemas.openxmlformats.org/officeDocument/2006/relationships/audio" Target="../media/media9.wav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29" Type="http://schemas.openxmlformats.org/officeDocument/2006/relationships/image" Target="../media/image192.png"/><Relationship Id="rId41" Type="http://schemas.openxmlformats.org/officeDocument/2006/relationships/image" Target="../media/image204.png"/><Relationship Id="rId54" Type="http://schemas.openxmlformats.org/officeDocument/2006/relationships/image" Target="../media/image217.png"/><Relationship Id="rId62" Type="http://schemas.openxmlformats.org/officeDocument/2006/relationships/image" Target="../media/image225.png"/><Relationship Id="rId1" Type="http://schemas.microsoft.com/office/2007/relationships/media" Target="../media/media9.wav"/><Relationship Id="rId6" Type="http://schemas.openxmlformats.org/officeDocument/2006/relationships/image" Target="../media/image169.png"/><Relationship Id="rId11" Type="http://schemas.openxmlformats.org/officeDocument/2006/relationships/image" Target="../media/image174.jpg"/><Relationship Id="rId24" Type="http://schemas.openxmlformats.org/officeDocument/2006/relationships/image" Target="../media/image187.png"/><Relationship Id="rId32" Type="http://schemas.openxmlformats.org/officeDocument/2006/relationships/image" Target="../media/image195.png"/><Relationship Id="rId37" Type="http://schemas.openxmlformats.org/officeDocument/2006/relationships/image" Target="../media/image200.png"/><Relationship Id="rId40" Type="http://schemas.openxmlformats.org/officeDocument/2006/relationships/image" Target="../media/image203.png"/><Relationship Id="rId45" Type="http://schemas.openxmlformats.org/officeDocument/2006/relationships/image" Target="../media/image208.png"/><Relationship Id="rId53" Type="http://schemas.openxmlformats.org/officeDocument/2006/relationships/image" Target="../media/image216.png"/><Relationship Id="rId58" Type="http://schemas.openxmlformats.org/officeDocument/2006/relationships/image" Target="../media/image221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28" Type="http://schemas.openxmlformats.org/officeDocument/2006/relationships/image" Target="../media/image191.png"/><Relationship Id="rId36" Type="http://schemas.openxmlformats.org/officeDocument/2006/relationships/image" Target="../media/image199.png"/><Relationship Id="rId49" Type="http://schemas.openxmlformats.org/officeDocument/2006/relationships/image" Target="../media/image212.png"/><Relationship Id="rId57" Type="http://schemas.openxmlformats.org/officeDocument/2006/relationships/image" Target="../media/image220.png"/><Relationship Id="rId61" Type="http://schemas.openxmlformats.org/officeDocument/2006/relationships/image" Target="../media/image224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31" Type="http://schemas.openxmlformats.org/officeDocument/2006/relationships/image" Target="../media/image194.png"/><Relationship Id="rId44" Type="http://schemas.openxmlformats.org/officeDocument/2006/relationships/image" Target="../media/image207.png"/><Relationship Id="rId52" Type="http://schemas.openxmlformats.org/officeDocument/2006/relationships/image" Target="../media/image215.png"/><Relationship Id="rId60" Type="http://schemas.openxmlformats.org/officeDocument/2006/relationships/image" Target="../media/image223.png"/><Relationship Id="rId4" Type="http://schemas.openxmlformats.org/officeDocument/2006/relationships/image" Target="../media/image1.jp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Relationship Id="rId27" Type="http://schemas.openxmlformats.org/officeDocument/2006/relationships/image" Target="../media/image190.png"/><Relationship Id="rId30" Type="http://schemas.openxmlformats.org/officeDocument/2006/relationships/image" Target="../media/image193.png"/><Relationship Id="rId35" Type="http://schemas.openxmlformats.org/officeDocument/2006/relationships/image" Target="../media/image198.png"/><Relationship Id="rId43" Type="http://schemas.openxmlformats.org/officeDocument/2006/relationships/image" Target="../media/image206.png"/><Relationship Id="rId48" Type="http://schemas.openxmlformats.org/officeDocument/2006/relationships/image" Target="../media/image211.png"/><Relationship Id="rId56" Type="http://schemas.openxmlformats.org/officeDocument/2006/relationships/image" Target="../media/image219.png"/><Relationship Id="rId8" Type="http://schemas.openxmlformats.org/officeDocument/2006/relationships/image" Target="../media/image171.png"/><Relationship Id="rId51" Type="http://schemas.openxmlformats.org/officeDocument/2006/relationships/image" Target="../media/image214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188.png"/><Relationship Id="rId33" Type="http://schemas.openxmlformats.org/officeDocument/2006/relationships/image" Target="../media/image196.png"/><Relationship Id="rId38" Type="http://schemas.openxmlformats.org/officeDocument/2006/relationships/image" Target="../media/image201.png"/><Relationship Id="rId46" Type="http://schemas.openxmlformats.org/officeDocument/2006/relationships/image" Target="../media/image209.png"/><Relationship Id="rId59" Type="http://schemas.openxmlformats.org/officeDocument/2006/relationships/image" Target="../media/image2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877" y="6612229"/>
            <a:ext cx="321945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99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794" y="6543750"/>
            <a:ext cx="4970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3665" y="1084071"/>
            <a:ext cx="22967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solidFill>
                  <a:srgbClr val="000099"/>
                </a:solidFill>
                <a:latin typeface="Arial"/>
                <a:cs typeface="Arial"/>
              </a:rPr>
              <a:t>La</a:t>
            </a:r>
            <a:r>
              <a:rPr sz="4400" b="0" spc="-8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4400" b="0" dirty="0">
                <a:solidFill>
                  <a:srgbClr val="000099"/>
                </a:solidFill>
                <a:latin typeface="Arial"/>
                <a:cs typeface="Arial"/>
              </a:rPr>
              <a:t>cache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6120" y="2187702"/>
            <a:ext cx="8530590" cy="243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È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una piccola memoria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veloce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posta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tra la</a:t>
            </a:r>
            <a:r>
              <a:rPr sz="3200" spc="-8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CPU  e </a:t>
            </a:r>
            <a:r>
              <a:rPr sz="3200" spc="-10" dirty="0">
                <a:solidFill>
                  <a:srgbClr val="000099"/>
                </a:solidFill>
                <a:latin typeface="Arial"/>
                <a:cs typeface="Arial"/>
              </a:rPr>
              <a:t>la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RAM. Permette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ottenere tempi medi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di  accesso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alla memoria ridotti,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senza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rinunciare  alla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possibilità di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disporre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una memoria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di 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grandi</a:t>
            </a:r>
            <a:r>
              <a:rPr sz="3200" spc="-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dimensioni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65"/>
    </mc:Choice>
    <mc:Fallback>
      <p:transition spd="slow" advTm="78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561" y="457962"/>
            <a:ext cx="4237990" cy="0"/>
          </a:xfrm>
          <a:custGeom>
            <a:avLst/>
            <a:gdLst/>
            <a:ahLst/>
            <a:cxnLst/>
            <a:rect l="l" t="t" r="r" b="b"/>
            <a:pathLst>
              <a:path w="4237990">
                <a:moveTo>
                  <a:pt x="0" y="0"/>
                </a:moveTo>
                <a:lnTo>
                  <a:pt x="4237482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445" y="6612229"/>
            <a:ext cx="377825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0794" y="6543750"/>
            <a:ext cx="1784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333399"/>
                </a:solidFill>
                <a:latin typeface="Arial"/>
                <a:cs typeface="Arial"/>
              </a:rPr>
              <a:t>Ar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/>
              <a:t>chitettura </a:t>
            </a:r>
            <a:r>
              <a:rPr spc="-5" dirty="0"/>
              <a:t>degli elaboratori 2 – Giuliana Franceschinis – </a:t>
            </a:r>
            <a:r>
              <a:rPr dirty="0"/>
              <a:t>A.A.</a:t>
            </a:r>
            <a:r>
              <a:rPr spc="-95" dirty="0"/>
              <a:t> </a:t>
            </a:r>
            <a:r>
              <a:rPr spc="-5" dirty="0"/>
              <a:t>2018/2019</a:t>
            </a:r>
          </a:p>
        </p:txBody>
      </p:sp>
      <p:sp>
        <p:nvSpPr>
          <p:cNvPr id="6" name="object 6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1304" y="2924555"/>
            <a:ext cx="7092696" cy="3933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31" y="548640"/>
            <a:ext cx="3816096" cy="2951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4464" y="9131"/>
            <a:ext cx="806958" cy="5677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65776" y="9131"/>
            <a:ext cx="451853" cy="5677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1996" y="9131"/>
            <a:ext cx="1184910" cy="5677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71259" y="9131"/>
            <a:ext cx="424421" cy="5677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56603" y="9131"/>
            <a:ext cx="877061" cy="5677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94576" y="9131"/>
            <a:ext cx="419849" cy="5677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98792" y="9131"/>
            <a:ext cx="1556766" cy="5677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39911" y="9131"/>
            <a:ext cx="704087" cy="5677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4464" y="313931"/>
            <a:ext cx="918210" cy="5677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0076" y="313931"/>
            <a:ext cx="537210" cy="5677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04688" y="313931"/>
            <a:ext cx="1017269" cy="5677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09359" y="313931"/>
            <a:ext cx="537210" cy="5677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33971" y="313931"/>
            <a:ext cx="989837" cy="5677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9688" y="313931"/>
            <a:ext cx="537209" cy="5677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34300" y="313931"/>
            <a:ext cx="1409699" cy="5677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623053" y="86486"/>
            <a:ext cx="4415155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Con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il termine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“linea” indichiamo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una  parte 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di  cache 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in 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grado  di</a:t>
            </a:r>
            <a:r>
              <a:rPr sz="2000" i="1" spc="-16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contenere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74464" y="618744"/>
            <a:ext cx="622553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3103" y="618744"/>
            <a:ext cx="1075181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22847" y="618744"/>
            <a:ext cx="537209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86144" y="618744"/>
            <a:ext cx="749046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96100" y="618744"/>
            <a:ext cx="409194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1380" y="618744"/>
            <a:ext cx="621029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8495" y="618744"/>
            <a:ext cx="1018794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21852" y="618744"/>
            <a:ext cx="422147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23053" y="696086"/>
            <a:ext cx="441515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60705" algn="l"/>
                <a:tab pos="1560830" algn="l"/>
                <a:tab pos="2024380" algn="l"/>
                <a:tab pos="2769235" algn="l"/>
                <a:tab pos="3316604" algn="l"/>
                <a:tab pos="4260215" algn="l"/>
              </a:tabLst>
            </a:pP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un	blocco	di	dat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.	La	cache	è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74464" y="923544"/>
            <a:ext cx="1651254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23053" y="1000886"/>
            <a:ext cx="133921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organizzata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90488" y="923544"/>
            <a:ext cx="960882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14616" y="923544"/>
            <a:ext cx="764285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43671" y="923544"/>
            <a:ext cx="1087374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91956" y="923544"/>
            <a:ext cx="352043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192769" y="1000886"/>
            <a:ext cx="84455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tabella: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74464" y="1228344"/>
            <a:ext cx="1343406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48528" y="1228344"/>
            <a:ext cx="762762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623053" y="1305940"/>
            <a:ext cx="1723389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86510" algn="l"/>
              </a:tabLst>
            </a:pP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ciascu</a:t>
            </a:r>
            <a:r>
              <a:rPr sz="2000" i="1" spc="-10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a	ri</a:t>
            </a:r>
            <a:r>
              <a:rPr sz="2000" i="1" spc="-10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41947" y="1228344"/>
            <a:ext cx="877061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339332" y="1000886"/>
            <a:ext cx="147510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4160" marR="5080" indent="-251460">
              <a:lnSpc>
                <a:spcPct val="100000"/>
              </a:lnSpc>
              <a:tabLst>
                <a:tab pos="1036319" algn="l"/>
              </a:tabLst>
            </a:pP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r>
              <a:rPr sz="2000" i="1" spc="5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sz="2000" i="1" spc="-15" dirty="0">
                <a:solidFill>
                  <a:srgbClr val="000099"/>
                </a:solidFill>
                <a:latin typeface="Arial"/>
                <a:cs typeface="Arial"/>
              </a:rPr>
              <a:t>m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e	una  della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49668" y="1228344"/>
            <a:ext cx="424421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35011" y="1228344"/>
            <a:ext cx="1088898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84819" y="1228344"/>
            <a:ext cx="421398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36864" y="1228344"/>
            <a:ext cx="707135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98511" y="1305940"/>
            <a:ext cx="163830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99515" algn="l"/>
              </a:tabLst>
            </a:pP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“t</a:t>
            </a:r>
            <a:r>
              <a:rPr sz="2000" i="1" spc="-15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b</a:t>
            </a:r>
            <a:r>
              <a:rPr sz="2000" i="1" spc="5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ll</a:t>
            </a:r>
            <a:r>
              <a:rPr sz="2000" i="1" spc="5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”	può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474464" y="1533144"/>
            <a:ext cx="1469898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75376" y="1533144"/>
            <a:ext cx="762762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70676" y="1533144"/>
            <a:ext cx="480834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84035" y="1533144"/>
            <a:ext cx="678941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95516" y="1533144"/>
            <a:ext cx="877062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33488" y="1533144"/>
            <a:ext cx="409194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73695" y="1533144"/>
            <a:ext cx="1018794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225028" y="1533144"/>
            <a:ext cx="764285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21852" y="1533144"/>
            <a:ext cx="422147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74464" y="1837931"/>
            <a:ext cx="678941" cy="56770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10911" y="1837931"/>
            <a:ext cx="1131569" cy="56770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03391" y="1837931"/>
            <a:ext cx="407682" cy="56770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068567" y="1837931"/>
            <a:ext cx="1796034" cy="56770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22107" y="1837931"/>
            <a:ext cx="479285" cy="56770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57388" y="1837931"/>
            <a:ext cx="1086610" cy="56770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74464" y="2142731"/>
            <a:ext cx="1343406" cy="5677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93079" y="2142731"/>
            <a:ext cx="761238" cy="56770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29528" y="2142731"/>
            <a:ext cx="1300733" cy="56770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05471" y="2142731"/>
            <a:ext cx="762762" cy="56770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43443" y="2142731"/>
            <a:ext cx="806957" cy="56770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25611" y="2142731"/>
            <a:ext cx="818387" cy="56770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74464" y="2447531"/>
            <a:ext cx="424421" cy="56770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559808" y="2447531"/>
            <a:ext cx="1073658" cy="56770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94376" y="2447531"/>
            <a:ext cx="493001" cy="56770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64123" y="2447531"/>
            <a:ext cx="1126998" cy="56770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67855" y="2447531"/>
            <a:ext cx="875538" cy="56770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20128" y="2447531"/>
            <a:ext cx="974598" cy="56770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71459" y="2447531"/>
            <a:ext cx="537209" cy="5677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85404" y="2447531"/>
            <a:ext cx="958595" cy="56770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74464" y="2752344"/>
            <a:ext cx="1300734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46420" y="2752344"/>
            <a:ext cx="762762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80403" y="2752344"/>
            <a:ext cx="1017270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70419" y="2752344"/>
            <a:ext cx="479285" cy="5676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522464" y="2752344"/>
            <a:ext cx="523494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917180" y="2752344"/>
            <a:ext cx="665226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453628" y="2752344"/>
            <a:ext cx="690371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74464" y="3057144"/>
            <a:ext cx="1302258" cy="56769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04688" y="3057144"/>
            <a:ext cx="678941" cy="567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914644" y="3057144"/>
            <a:ext cx="877061" cy="56769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22719" y="3057144"/>
            <a:ext cx="424421" cy="56769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08064" y="3057144"/>
            <a:ext cx="1133094" cy="56769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02068" y="3057144"/>
            <a:ext cx="424421" cy="56769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52943" y="3057144"/>
            <a:ext cx="707898" cy="56769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88807" y="3057144"/>
            <a:ext cx="764285" cy="56769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414004" y="3057144"/>
            <a:ext cx="409194" cy="567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4623053" y="1610740"/>
            <a:ext cx="4415790" cy="184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contenere uno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o più linee, quindi uno o  più blocchi. Nell’esempio a sinistra  ciascuna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riga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contiene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sola linea  (blocco),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mentre nella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figura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in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basso  vediamo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cache a N vie che  contiene più linee (blocchi) per</a:t>
            </a:r>
            <a:r>
              <a:rPr sz="2000" i="1" spc="-11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riga.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0" y="4686300"/>
            <a:ext cx="747522" cy="56769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8348" y="4686300"/>
            <a:ext cx="1017269" cy="56769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66444" y="4686300"/>
            <a:ext cx="480834" cy="56769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6567" y="4686300"/>
            <a:ext cx="523494" cy="56769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770888" y="4686300"/>
            <a:ext cx="665226" cy="56769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4991100"/>
            <a:ext cx="704850" cy="56769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89787" y="4991100"/>
            <a:ext cx="1099565" cy="56769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74291" y="4991100"/>
            <a:ext cx="861822" cy="56769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0" y="5295900"/>
            <a:ext cx="901446" cy="56769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4380" y="5295900"/>
            <a:ext cx="479285" cy="56769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86611" y="5295900"/>
            <a:ext cx="1017269" cy="56769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956816" y="5295900"/>
            <a:ext cx="479285" cy="567690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0" y="5600700"/>
            <a:ext cx="704850" cy="56769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18159" y="5600700"/>
            <a:ext cx="665226" cy="56769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96696" y="5600700"/>
            <a:ext cx="1439417" cy="56769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5905500"/>
            <a:ext cx="364998" cy="56769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5907" y="5905500"/>
            <a:ext cx="877062" cy="56769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32459" y="5905500"/>
            <a:ext cx="976122" cy="5676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38072" y="5905500"/>
            <a:ext cx="672846" cy="5676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71827" y="5905500"/>
            <a:ext cx="480834" cy="56769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813560" y="5905500"/>
            <a:ext cx="424421" cy="56769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898904" y="5905500"/>
            <a:ext cx="409194" cy="56769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88188" y="4764278"/>
            <a:ext cx="2184400" cy="154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Una cache a N vie  può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essere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vista 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come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n cache a  una via </a:t>
            </a:r>
            <a:r>
              <a:rPr sz="2000" i="1" spc="-5" dirty="0">
                <a:solidFill>
                  <a:srgbClr val="000099"/>
                </a:solidFill>
                <a:latin typeface="Arial"/>
                <a:cs typeface="Arial"/>
              </a:rPr>
              <a:t>affiancate 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(nella figura</a:t>
            </a:r>
            <a:r>
              <a:rPr sz="2000" i="1" spc="-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N=4).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1988820" y="2290572"/>
            <a:ext cx="1871980" cy="144780"/>
          </a:xfrm>
          <a:custGeom>
            <a:avLst/>
            <a:gdLst/>
            <a:ahLst/>
            <a:cxnLst/>
            <a:rect l="l" t="t" r="r" b="b"/>
            <a:pathLst>
              <a:path w="1871979" h="144780">
                <a:moveTo>
                  <a:pt x="0" y="144779"/>
                </a:moveTo>
                <a:lnTo>
                  <a:pt x="1871472" y="144779"/>
                </a:lnTo>
                <a:lnTo>
                  <a:pt x="1871472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988820" y="2290572"/>
            <a:ext cx="1871980" cy="144780"/>
          </a:xfrm>
          <a:custGeom>
            <a:avLst/>
            <a:gdLst/>
            <a:ahLst/>
            <a:cxnLst/>
            <a:rect l="l" t="t" r="r" b="b"/>
            <a:pathLst>
              <a:path w="1871979" h="144780">
                <a:moveTo>
                  <a:pt x="0" y="144779"/>
                </a:moveTo>
                <a:lnTo>
                  <a:pt x="1871472" y="144779"/>
                </a:lnTo>
                <a:lnTo>
                  <a:pt x="1871472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162811" y="0"/>
            <a:ext cx="1988058" cy="55245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>
            <a:spLocks noGrp="1"/>
          </p:cNvSpPr>
          <p:nvPr>
            <p:ph type="title"/>
          </p:nvPr>
        </p:nvSpPr>
        <p:spPr>
          <a:xfrm>
            <a:off x="1309497" y="60832"/>
            <a:ext cx="167449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Cache a N</a:t>
            </a:r>
            <a:r>
              <a:rPr spc="-105" dirty="0"/>
              <a:t> </a:t>
            </a:r>
            <a:r>
              <a:rPr spc="-10" dirty="0"/>
              <a:t>vie</a:t>
            </a:r>
          </a:p>
        </p:txBody>
      </p:sp>
      <p:sp>
        <p:nvSpPr>
          <p:cNvPr id="124" name="object 124"/>
          <p:cNvSpPr/>
          <p:nvPr/>
        </p:nvSpPr>
        <p:spPr>
          <a:xfrm>
            <a:off x="5062728" y="5791200"/>
            <a:ext cx="856615" cy="128270"/>
          </a:xfrm>
          <a:custGeom>
            <a:avLst/>
            <a:gdLst/>
            <a:ahLst/>
            <a:cxnLst/>
            <a:rect l="l" t="t" r="r" b="b"/>
            <a:pathLst>
              <a:path w="856614" h="128270">
                <a:moveTo>
                  <a:pt x="0" y="128015"/>
                </a:moveTo>
                <a:lnTo>
                  <a:pt x="856488" y="128015"/>
                </a:lnTo>
                <a:lnTo>
                  <a:pt x="856488" y="0"/>
                </a:lnTo>
                <a:lnTo>
                  <a:pt x="0" y="0"/>
                </a:lnTo>
                <a:lnTo>
                  <a:pt x="0" y="12801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62728" y="5791200"/>
            <a:ext cx="856615" cy="128270"/>
          </a:xfrm>
          <a:custGeom>
            <a:avLst/>
            <a:gdLst/>
            <a:ahLst/>
            <a:cxnLst/>
            <a:rect l="l" t="t" r="r" b="b"/>
            <a:pathLst>
              <a:path w="856614" h="128270">
                <a:moveTo>
                  <a:pt x="0" y="128015"/>
                </a:moveTo>
                <a:lnTo>
                  <a:pt x="856488" y="128015"/>
                </a:lnTo>
                <a:lnTo>
                  <a:pt x="856488" y="0"/>
                </a:lnTo>
                <a:lnTo>
                  <a:pt x="0" y="0"/>
                </a:lnTo>
                <a:lnTo>
                  <a:pt x="0" y="128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88820" y="2852927"/>
            <a:ext cx="1871980" cy="143510"/>
          </a:xfrm>
          <a:custGeom>
            <a:avLst/>
            <a:gdLst/>
            <a:ahLst/>
            <a:cxnLst/>
            <a:rect l="l" t="t" r="r" b="b"/>
            <a:pathLst>
              <a:path w="1871979" h="143510">
                <a:moveTo>
                  <a:pt x="0" y="143255"/>
                </a:moveTo>
                <a:lnTo>
                  <a:pt x="1871472" y="143255"/>
                </a:lnTo>
                <a:lnTo>
                  <a:pt x="1871472" y="0"/>
                </a:lnTo>
                <a:lnTo>
                  <a:pt x="0" y="0"/>
                </a:lnTo>
                <a:lnTo>
                  <a:pt x="0" y="143255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88820" y="2852927"/>
            <a:ext cx="1871980" cy="143510"/>
          </a:xfrm>
          <a:custGeom>
            <a:avLst/>
            <a:gdLst/>
            <a:ahLst/>
            <a:cxnLst/>
            <a:rect l="l" t="t" r="r" b="b"/>
            <a:pathLst>
              <a:path w="1871979" h="143510">
                <a:moveTo>
                  <a:pt x="0" y="143255"/>
                </a:moveTo>
                <a:lnTo>
                  <a:pt x="1871472" y="143255"/>
                </a:lnTo>
                <a:lnTo>
                  <a:pt x="1871472" y="0"/>
                </a:lnTo>
                <a:lnTo>
                  <a:pt x="0" y="0"/>
                </a:lnTo>
                <a:lnTo>
                  <a:pt x="0" y="14325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15300" y="5792723"/>
            <a:ext cx="858519" cy="128270"/>
          </a:xfrm>
          <a:custGeom>
            <a:avLst/>
            <a:gdLst/>
            <a:ahLst/>
            <a:cxnLst/>
            <a:rect l="l" t="t" r="r" b="b"/>
            <a:pathLst>
              <a:path w="858520" h="128270">
                <a:moveTo>
                  <a:pt x="0" y="128015"/>
                </a:moveTo>
                <a:lnTo>
                  <a:pt x="858011" y="128015"/>
                </a:lnTo>
                <a:lnTo>
                  <a:pt x="858011" y="0"/>
                </a:lnTo>
                <a:lnTo>
                  <a:pt x="0" y="0"/>
                </a:lnTo>
                <a:lnTo>
                  <a:pt x="0" y="128015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15300" y="5792723"/>
            <a:ext cx="858519" cy="128270"/>
          </a:xfrm>
          <a:custGeom>
            <a:avLst/>
            <a:gdLst/>
            <a:ahLst/>
            <a:cxnLst/>
            <a:rect l="l" t="t" r="r" b="b"/>
            <a:pathLst>
              <a:path w="858520" h="128270">
                <a:moveTo>
                  <a:pt x="0" y="128015"/>
                </a:moveTo>
                <a:lnTo>
                  <a:pt x="858011" y="128015"/>
                </a:lnTo>
                <a:lnTo>
                  <a:pt x="858011" y="0"/>
                </a:lnTo>
                <a:lnTo>
                  <a:pt x="0" y="0"/>
                </a:lnTo>
                <a:lnTo>
                  <a:pt x="0" y="128015"/>
                </a:lnTo>
                <a:close/>
              </a:path>
            </a:pathLst>
          </a:custGeom>
          <a:ln w="9144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004060" y="1901951"/>
            <a:ext cx="1871980" cy="144780"/>
          </a:xfrm>
          <a:custGeom>
            <a:avLst/>
            <a:gdLst/>
            <a:ahLst/>
            <a:cxnLst/>
            <a:rect l="l" t="t" r="r" b="b"/>
            <a:pathLst>
              <a:path w="1871979" h="144780">
                <a:moveTo>
                  <a:pt x="0" y="144779"/>
                </a:moveTo>
                <a:lnTo>
                  <a:pt x="1871472" y="144779"/>
                </a:lnTo>
                <a:lnTo>
                  <a:pt x="1871472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004060" y="1901951"/>
            <a:ext cx="1871980" cy="144780"/>
          </a:xfrm>
          <a:custGeom>
            <a:avLst/>
            <a:gdLst/>
            <a:ahLst/>
            <a:cxnLst/>
            <a:rect l="l" t="t" r="r" b="b"/>
            <a:pathLst>
              <a:path w="1871979" h="144780">
                <a:moveTo>
                  <a:pt x="0" y="144779"/>
                </a:moveTo>
                <a:lnTo>
                  <a:pt x="1871472" y="144779"/>
                </a:lnTo>
                <a:lnTo>
                  <a:pt x="1871472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25011" y="5227320"/>
            <a:ext cx="856615" cy="129539"/>
          </a:xfrm>
          <a:custGeom>
            <a:avLst/>
            <a:gdLst/>
            <a:ahLst/>
            <a:cxnLst/>
            <a:rect l="l" t="t" r="r" b="b"/>
            <a:pathLst>
              <a:path w="856614" h="129539">
                <a:moveTo>
                  <a:pt x="0" y="129539"/>
                </a:moveTo>
                <a:lnTo>
                  <a:pt x="856488" y="129539"/>
                </a:lnTo>
                <a:lnTo>
                  <a:pt x="856488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525011" y="5227320"/>
            <a:ext cx="856615" cy="129539"/>
          </a:xfrm>
          <a:custGeom>
            <a:avLst/>
            <a:gdLst/>
            <a:ahLst/>
            <a:cxnLst/>
            <a:rect l="l" t="t" r="r" b="b"/>
            <a:pathLst>
              <a:path w="856614" h="129539">
                <a:moveTo>
                  <a:pt x="0" y="129539"/>
                </a:moveTo>
                <a:lnTo>
                  <a:pt x="856488" y="129539"/>
                </a:lnTo>
                <a:lnTo>
                  <a:pt x="856488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ln w="914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4" name="Audio 13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66"/>
    </mc:Choice>
    <mc:Fallback>
      <p:transition spd="slow" advTm="4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612229"/>
            <a:ext cx="207645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800" dirty="0">
                <a:solidFill>
                  <a:srgbClr val="333399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368" y="4149852"/>
            <a:ext cx="8686800" cy="2695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 marL="1905">
              <a:lnSpc>
                <a:spcPct val="100000"/>
              </a:lnSpc>
              <a:spcBef>
                <a:spcPts val="1140"/>
              </a:spcBef>
              <a:tabLst>
                <a:tab pos="1515745" algn="l"/>
              </a:tabLst>
            </a:pPr>
            <a:r>
              <a:rPr sz="1200" baseline="-10416" dirty="0">
                <a:solidFill>
                  <a:srgbClr val="333399"/>
                </a:solidFill>
                <a:latin typeface="Arial"/>
                <a:cs typeface="Arial"/>
              </a:rPr>
              <a:t>.</a:t>
            </a:r>
            <a:r>
              <a:rPr sz="1200" spc="15" baseline="-10416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200" spc="-7" baseline="-10416" dirty="0">
                <a:solidFill>
                  <a:srgbClr val="333399"/>
                </a:solidFill>
                <a:latin typeface="Arial"/>
                <a:cs typeface="Arial"/>
              </a:rPr>
              <a:t>11	</a:t>
            </a: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2539" y="38100"/>
            <a:ext cx="1850898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9879" y="38100"/>
            <a:ext cx="1440942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8788" y="38100"/>
            <a:ext cx="1879854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5084" y="38100"/>
            <a:ext cx="634746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20740" y="38100"/>
            <a:ext cx="875538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27292" y="38100"/>
            <a:ext cx="918209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19860" y="114808"/>
            <a:ext cx="586041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Informazioni ausiliarie memorizzate in ogni</a:t>
            </a:r>
            <a:r>
              <a:rPr spc="-215" dirty="0"/>
              <a:t> </a:t>
            </a:r>
            <a:r>
              <a:rPr dirty="0"/>
              <a:t>linea</a:t>
            </a:r>
          </a:p>
        </p:txBody>
      </p:sp>
      <p:sp>
        <p:nvSpPr>
          <p:cNvPr id="12" name="object 12"/>
          <p:cNvSpPr/>
          <p:nvPr/>
        </p:nvSpPr>
        <p:spPr>
          <a:xfrm>
            <a:off x="762000" y="533400"/>
            <a:ext cx="7610856" cy="5295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7368" y="4149852"/>
            <a:ext cx="8686800" cy="2554605"/>
          </a:xfrm>
          <a:custGeom>
            <a:avLst/>
            <a:gdLst/>
            <a:ahLst/>
            <a:cxnLst/>
            <a:rect l="l" t="t" r="r" b="b"/>
            <a:pathLst>
              <a:path w="8686800" h="2554604">
                <a:moveTo>
                  <a:pt x="0" y="2554224"/>
                </a:moveTo>
                <a:lnTo>
                  <a:pt x="8686800" y="2554224"/>
                </a:lnTo>
                <a:lnTo>
                  <a:pt x="8686800" y="0"/>
                </a:lnTo>
                <a:lnTo>
                  <a:pt x="0" y="0"/>
                </a:lnTo>
                <a:lnTo>
                  <a:pt x="0" y="2554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311" y="4111752"/>
            <a:ext cx="918210" cy="5676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8011" y="4111752"/>
            <a:ext cx="918210" cy="5676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5711" y="4111752"/>
            <a:ext cx="918210" cy="5676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3411" y="4111752"/>
            <a:ext cx="1200150" cy="567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4472" y="4111752"/>
            <a:ext cx="890777" cy="567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33215" y="4111752"/>
            <a:ext cx="550926" cy="567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3632" y="4111752"/>
            <a:ext cx="791717" cy="567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66259" y="4111752"/>
            <a:ext cx="477774" cy="567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04944" y="4111752"/>
            <a:ext cx="916686" cy="567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4167" y="4111752"/>
            <a:ext cx="1626869" cy="567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7480" y="4111752"/>
            <a:ext cx="877062" cy="567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12507" y="4111752"/>
            <a:ext cx="1850898" cy="5676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24316" y="4111752"/>
            <a:ext cx="424421" cy="567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9" y="4439424"/>
            <a:ext cx="401561" cy="5295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4236" y="4416552"/>
            <a:ext cx="2225802" cy="567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50948" y="4416552"/>
            <a:ext cx="778001" cy="5676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58439" y="4416552"/>
            <a:ext cx="1073658" cy="567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1588" y="4416552"/>
            <a:ext cx="691134" cy="5676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13632" y="4416552"/>
            <a:ext cx="1073658" cy="567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16779" y="4416552"/>
            <a:ext cx="1029462" cy="567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07152" y="4416552"/>
            <a:ext cx="918210" cy="5676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4852" y="4416552"/>
            <a:ext cx="1130046" cy="567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45807" y="4416552"/>
            <a:ext cx="1386077" cy="5676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59852" y="4416552"/>
            <a:ext cx="791718" cy="567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81059" y="4416552"/>
            <a:ext cx="564642" cy="567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0311" y="4721352"/>
            <a:ext cx="550926" cy="567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2148" y="4721352"/>
            <a:ext cx="1174241" cy="5676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24355" y="4721352"/>
            <a:ext cx="1015745" cy="56769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0979" y="5049024"/>
            <a:ext cx="401561" cy="5295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4236" y="5026152"/>
            <a:ext cx="925830" cy="567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0975" y="5026152"/>
            <a:ext cx="1073658" cy="567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54123" y="5026152"/>
            <a:ext cx="1003553" cy="5676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88692" y="5026152"/>
            <a:ext cx="1159002" cy="5676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7184" y="5026152"/>
            <a:ext cx="564641" cy="567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72840" y="5026152"/>
            <a:ext cx="1398269" cy="567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99076" y="5026152"/>
            <a:ext cx="550926" cy="567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10911" y="5026152"/>
            <a:ext cx="1570482" cy="56769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09359" y="5026152"/>
            <a:ext cx="918210" cy="56769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957059" y="5026152"/>
            <a:ext cx="1988057" cy="56769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0311" y="5330952"/>
            <a:ext cx="1230630" cy="56769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70432" y="5330952"/>
            <a:ext cx="1073658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73579" y="5330952"/>
            <a:ext cx="718566" cy="5676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53055" y="5330952"/>
            <a:ext cx="636269" cy="56769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20339" y="5330952"/>
            <a:ext cx="549401" cy="56769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30651" y="5330952"/>
            <a:ext cx="791718" cy="5676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53384" y="5330952"/>
            <a:ext cx="1399793" cy="56769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82667" y="5330952"/>
            <a:ext cx="1878330" cy="5676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87440" y="5330952"/>
            <a:ext cx="564641" cy="567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83096" y="5330952"/>
            <a:ext cx="1398270" cy="567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09331" y="5330952"/>
            <a:ext cx="706374" cy="56769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46719" y="5330952"/>
            <a:ext cx="791718" cy="567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10311" y="5635752"/>
            <a:ext cx="1485138" cy="5676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23416" y="5635752"/>
            <a:ext cx="706373" cy="56769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59279" y="5635752"/>
            <a:ext cx="2038349" cy="56769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0311" y="5940552"/>
            <a:ext cx="424421" cy="56769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5656" y="5940552"/>
            <a:ext cx="424421" cy="5676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8055" y="5940552"/>
            <a:ext cx="634745" cy="56769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3712" y="5940552"/>
            <a:ext cx="720090" cy="56769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94816" y="5940552"/>
            <a:ext cx="805434" cy="56769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31264" y="5940552"/>
            <a:ext cx="1216914" cy="56769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676144" y="5940552"/>
            <a:ext cx="2119122" cy="56769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23232" y="5940552"/>
            <a:ext cx="720089" cy="56769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04232" y="5940552"/>
            <a:ext cx="1337310" cy="56769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02452" y="5940552"/>
            <a:ext cx="480834" cy="56769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14288" y="5940552"/>
            <a:ext cx="1157478" cy="56769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02780" y="5940552"/>
            <a:ext cx="720090" cy="56769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53883" y="5940552"/>
            <a:ext cx="1072133" cy="56769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57031" y="5940552"/>
            <a:ext cx="424421" cy="56769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56717" y="4189348"/>
            <a:ext cx="8525510" cy="215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Ogni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linea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cache, oltre ai dati,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mantenere altre</a:t>
            </a:r>
            <a:r>
              <a:rPr sz="2000" b="1" spc="-16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informazioni: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buFont typeface="Arial"/>
              <a:buChar char="-"/>
              <a:tabLst>
                <a:tab pos="167005" algn="l"/>
              </a:tabLst>
            </a:pP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Valid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bit: un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bit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indica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se quella parte della cache contiene dati</a:t>
            </a:r>
            <a:r>
              <a:rPr sz="2000" b="1" spc="-16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è ancora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vuota</a:t>
            </a:r>
            <a:endParaRPr sz="2000">
              <a:latin typeface="Arial"/>
              <a:cs typeface="Arial"/>
            </a:endParaRPr>
          </a:p>
          <a:p>
            <a:pPr marL="12700" marR="172085" algn="just">
              <a:lnSpc>
                <a:spcPct val="100000"/>
              </a:lnSpc>
              <a:buFont typeface="Arial"/>
              <a:buChar char="-"/>
              <a:tabLst>
                <a:tab pos="167005" algn="l"/>
              </a:tabLst>
            </a:pPr>
            <a:r>
              <a:rPr sz="2000" b="1" spc="-35" dirty="0">
                <a:solidFill>
                  <a:srgbClr val="000099"/>
                </a:solidFill>
                <a:latin typeface="Arial"/>
                <a:cs typeface="Arial"/>
              </a:rPr>
              <a:t>Tag: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indica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quale blocco di memoria è contenuto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nella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parte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“Data”;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occupa alcuni bit ed è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porzione dell’indirizzo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 dei dati  contenuti nel campo</a:t>
            </a:r>
            <a:r>
              <a:rPr sz="2000" b="1" spc="-10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“Data”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(- in più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può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esserci eventualmente un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dirty bit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–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vedere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più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avanti</a:t>
            </a:r>
            <a:r>
              <a:rPr sz="2000" b="1" spc="-1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572000" y="914400"/>
            <a:ext cx="3124200" cy="3200400"/>
          </a:xfrm>
          <a:custGeom>
            <a:avLst/>
            <a:gdLst/>
            <a:ahLst/>
            <a:cxnLst/>
            <a:rect l="l" t="t" r="r" b="b"/>
            <a:pathLst>
              <a:path w="3124200" h="3200400">
                <a:moveTo>
                  <a:pt x="0" y="3200400"/>
                </a:moveTo>
                <a:lnTo>
                  <a:pt x="3124200" y="3200400"/>
                </a:lnTo>
                <a:lnTo>
                  <a:pt x="3124200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76577" y="1701545"/>
            <a:ext cx="1153795" cy="2159635"/>
          </a:xfrm>
          <a:custGeom>
            <a:avLst/>
            <a:gdLst/>
            <a:ahLst/>
            <a:cxnLst/>
            <a:rect l="l" t="t" r="r" b="b"/>
            <a:pathLst>
              <a:path w="1153795" h="2159635">
                <a:moveTo>
                  <a:pt x="0" y="2159508"/>
                </a:moveTo>
                <a:lnTo>
                  <a:pt x="1153668" y="2159508"/>
                </a:lnTo>
                <a:lnTo>
                  <a:pt x="1153668" y="0"/>
                </a:lnTo>
                <a:lnTo>
                  <a:pt x="0" y="0"/>
                </a:lnTo>
                <a:lnTo>
                  <a:pt x="0" y="2159508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Audio 8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23"/>
    </mc:Choice>
    <mc:Fallback>
      <p:transition spd="slow" advTm="54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6611" y="38100"/>
            <a:ext cx="1203198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6251" y="38100"/>
            <a:ext cx="636269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3535" y="38100"/>
            <a:ext cx="1258062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9564" y="38100"/>
            <a:ext cx="803910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4384" y="38100"/>
            <a:ext cx="479285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4696" y="38100"/>
            <a:ext cx="2149602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20740" y="38100"/>
            <a:ext cx="918210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8440" y="38100"/>
            <a:ext cx="1061466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031" y="495300"/>
            <a:ext cx="1494282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1224" y="495300"/>
            <a:ext cx="564642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06879" y="495300"/>
            <a:ext cx="2149601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17391" y="495300"/>
            <a:ext cx="424421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6031" y="864095"/>
            <a:ext cx="1059942" cy="5677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6988" y="864095"/>
            <a:ext cx="8097011" cy="5677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6700" y="1191780"/>
            <a:ext cx="401561" cy="5295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3231" y="1168895"/>
            <a:ext cx="1396745" cy="5677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700" y="1496580"/>
            <a:ext cx="401561" cy="5295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3231" y="1473695"/>
            <a:ext cx="634745" cy="5677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8888" y="1473695"/>
            <a:ext cx="791718" cy="5677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0096" y="1473695"/>
            <a:ext cx="1512569" cy="5677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72155" y="1473695"/>
            <a:ext cx="1428749" cy="5677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27347" y="1473695"/>
            <a:ext cx="550926" cy="5677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39184" y="1473695"/>
            <a:ext cx="1131569" cy="5677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97196" y="1473695"/>
            <a:ext cx="1878329" cy="5677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03492" y="1473695"/>
            <a:ext cx="424421" cy="5677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88835" y="1473695"/>
            <a:ext cx="805433" cy="5677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55180" y="1473695"/>
            <a:ext cx="488429" cy="5677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04531" y="1473695"/>
            <a:ext cx="648462" cy="5677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3904" y="1473695"/>
            <a:ext cx="1367790" cy="5677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42604" y="1473695"/>
            <a:ext cx="488429" cy="5677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91956" y="1473695"/>
            <a:ext cx="352043" cy="56770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6031" y="1840992"/>
            <a:ext cx="2120646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7692" y="1840992"/>
            <a:ext cx="5061965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6700" y="2168664"/>
            <a:ext cx="401561" cy="5295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231" y="2145792"/>
            <a:ext cx="1456182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30323" y="2145792"/>
            <a:ext cx="1794510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51276" y="2145792"/>
            <a:ext cx="1315974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95215" y="2145792"/>
            <a:ext cx="918210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42915" y="2145792"/>
            <a:ext cx="918210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22035" y="2145792"/>
            <a:ext cx="561593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3231" y="2450592"/>
            <a:ext cx="550926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5067" y="2450592"/>
            <a:ext cx="1794510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80488" y="2450592"/>
            <a:ext cx="553974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95372" y="2450592"/>
            <a:ext cx="1370838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94176" y="2450592"/>
            <a:ext cx="1098041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53128" y="2450592"/>
            <a:ext cx="1159002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11723" y="2450592"/>
            <a:ext cx="424421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97067" y="2450592"/>
            <a:ext cx="1527810" cy="5676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52843" y="2450592"/>
            <a:ext cx="1440942" cy="56768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21752" y="2450592"/>
            <a:ext cx="1032509" cy="5676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15171" y="2450592"/>
            <a:ext cx="424421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6031" y="2819400"/>
            <a:ext cx="2428494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45435" y="2819400"/>
            <a:ext cx="2077974" cy="5676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84320" y="2819400"/>
            <a:ext cx="2570226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6700" y="3147072"/>
            <a:ext cx="401561" cy="5295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3231" y="3124200"/>
            <a:ext cx="691134" cy="56768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5275" y="3124200"/>
            <a:ext cx="409194" cy="5676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05483" y="3124200"/>
            <a:ext cx="1229105" cy="5676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64079" y="3124200"/>
            <a:ext cx="550926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44495" y="3124200"/>
            <a:ext cx="1399794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75303" y="3124200"/>
            <a:ext cx="1315974" cy="56768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19244" y="3124200"/>
            <a:ext cx="1396746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48528" y="3124200"/>
            <a:ext cx="1325118" cy="5676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34556" y="3124200"/>
            <a:ext cx="1838705" cy="5676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3231" y="3429000"/>
            <a:ext cx="1654302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93976" y="3429000"/>
            <a:ext cx="634745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89632" y="3429000"/>
            <a:ext cx="918209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68751" y="3429000"/>
            <a:ext cx="575310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04972" y="3429000"/>
            <a:ext cx="550926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86911" y="3429000"/>
            <a:ext cx="916686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36135" y="3429000"/>
            <a:ext cx="874013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71059" y="3429000"/>
            <a:ext cx="791717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93791" y="3429000"/>
            <a:ext cx="1061465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81700" y="3429000"/>
            <a:ext cx="1367790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10400" y="3429000"/>
            <a:ext cx="1739646" cy="56768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410956" y="3429000"/>
            <a:ext cx="422909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6700" y="3756672"/>
            <a:ext cx="401561" cy="5295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3231" y="3733800"/>
            <a:ext cx="973074" cy="5676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47216" y="3733800"/>
            <a:ext cx="1512570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87751" y="3733800"/>
            <a:ext cx="550926" cy="56768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99588" y="3733800"/>
            <a:ext cx="2047493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76571" y="3733800"/>
            <a:ext cx="1300734" cy="56768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03747" y="3733800"/>
            <a:ext cx="1187957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518147" y="3733800"/>
            <a:ext cx="791718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40880" y="3733800"/>
            <a:ext cx="1386077" cy="56768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3231" y="4038600"/>
            <a:ext cx="1878330" cy="56768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318004" y="4038600"/>
            <a:ext cx="1017269" cy="56768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64764" y="4038600"/>
            <a:ext cx="619506" cy="56768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345179" y="4038600"/>
            <a:ext cx="1061465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34611" y="4038600"/>
            <a:ext cx="805434" cy="56768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71059" y="4038600"/>
            <a:ext cx="1146810" cy="56768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45835" y="4038600"/>
            <a:ext cx="2177034" cy="56768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6031" y="4407408"/>
            <a:ext cx="4793742" cy="5676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10684" y="4407408"/>
            <a:ext cx="1802130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243828" y="4407408"/>
            <a:ext cx="1949957" cy="56768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66700" y="4735080"/>
            <a:ext cx="401561" cy="5295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3231" y="4712208"/>
            <a:ext cx="1960626" cy="56769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34767" y="4712208"/>
            <a:ext cx="493001" cy="56769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488692" y="4712208"/>
            <a:ext cx="550926" cy="5676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69107" y="4712208"/>
            <a:ext cx="1413509" cy="5676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912108" y="4712208"/>
            <a:ext cx="2756154" cy="5676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6700" y="5039880"/>
            <a:ext cx="401561" cy="5295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13231" y="5017008"/>
            <a:ext cx="1579626" cy="56769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53767" y="5017008"/>
            <a:ext cx="493001" cy="56769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107692" y="5017008"/>
            <a:ext cx="550926" cy="5676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88107" y="5017008"/>
            <a:ext cx="1413509" cy="5676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531108" y="5017008"/>
            <a:ext cx="1977389" cy="56769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169408" y="5017008"/>
            <a:ext cx="805434" cy="56769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04332" y="5017008"/>
            <a:ext cx="619506" cy="56769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84747" y="5017008"/>
            <a:ext cx="1483613" cy="56769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197852" y="5017008"/>
            <a:ext cx="706374" cy="56769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5236" y="5321808"/>
            <a:ext cx="2260854" cy="56769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732532" y="5321808"/>
            <a:ext cx="424421" cy="567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17876" y="5321808"/>
            <a:ext cx="550926" cy="5676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098292" y="5321808"/>
            <a:ext cx="973074" cy="56769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802379" y="5321808"/>
            <a:ext cx="1564386" cy="56769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027676" y="5321808"/>
            <a:ext cx="918210" cy="56769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675376" y="5321808"/>
            <a:ext cx="1739646" cy="56769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141464" y="5321808"/>
            <a:ext cx="1997202" cy="56769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56031" y="5664708"/>
            <a:ext cx="634746" cy="56769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1687" y="5664708"/>
            <a:ext cx="875538" cy="567690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58239" y="5664708"/>
            <a:ext cx="919734" cy="56769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738883" y="5664708"/>
            <a:ext cx="491490" cy="56769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91283" y="5664708"/>
            <a:ext cx="1386078" cy="56769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005327" y="5664708"/>
            <a:ext cx="919734" cy="567690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54552" y="5664708"/>
            <a:ext cx="874013" cy="567690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89476" y="5664708"/>
            <a:ext cx="1258062" cy="567690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178552" y="5664708"/>
            <a:ext cx="1280922" cy="567690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20384" y="5664708"/>
            <a:ext cx="1357121" cy="567690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205471" y="5664708"/>
            <a:ext cx="720090" cy="567690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86471" y="5664708"/>
            <a:ext cx="1159002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56031" y="5969508"/>
            <a:ext cx="875538" cy="567690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92480" y="5969508"/>
            <a:ext cx="1174241" cy="567690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696211" y="5969508"/>
            <a:ext cx="1315974" cy="5676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738627" y="5969508"/>
            <a:ext cx="1509522" cy="567690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909059" y="5969508"/>
            <a:ext cx="1030986" cy="567690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00955" y="5969508"/>
            <a:ext cx="477774" cy="567690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739640" y="5969508"/>
            <a:ext cx="1866138" cy="567690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330696" y="5969508"/>
            <a:ext cx="1591818" cy="56769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583423" y="5969508"/>
            <a:ext cx="1384553" cy="56769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628888" y="5969508"/>
            <a:ext cx="494550" cy="567690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402742" y="114808"/>
            <a:ext cx="8648065" cy="625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3915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Aspetti da definire 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funzionamento della</a:t>
            </a:r>
            <a:r>
              <a:rPr sz="2000" b="1" spc="-1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Principio di</a:t>
            </a:r>
            <a:r>
              <a:rPr sz="20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funzionamento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DOVE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INSERIRE I BLOCCHI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QUANDO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SI CARICANO DALLA</a:t>
            </a:r>
            <a:r>
              <a:rPr sz="2000" b="1" spc="-20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ovunque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 una posizione calcolata a partire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dall’indirizzo (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riga=</a:t>
            </a:r>
            <a:r>
              <a:rPr sz="2000" b="1" i="1" spc="-5" dirty="0">
                <a:solidFill>
                  <a:srgbClr val="00AFEF"/>
                </a:solidFill>
                <a:latin typeface="Arial"/>
                <a:cs typeface="Arial"/>
              </a:rPr>
              <a:t>f1(Indirizzo)</a:t>
            </a:r>
            <a:r>
              <a:rPr sz="2000" b="1" i="1" spc="-114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IDENTIFICARE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QUALI BLOCCHI SONO NELLA</a:t>
            </a:r>
            <a:r>
              <a:rPr sz="2000" b="1" spc="-1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i="1" spc="-50" dirty="0">
                <a:solidFill>
                  <a:srgbClr val="00AFEF"/>
                </a:solidFill>
                <a:latin typeface="Arial"/>
                <a:cs typeface="Arial"/>
              </a:rPr>
              <a:t>TAG </a:t>
            </a:r>
            <a:r>
              <a:rPr sz="2000" b="1" i="1" dirty="0">
                <a:solidFill>
                  <a:srgbClr val="00AFEF"/>
                </a:solidFill>
                <a:latin typeface="Arial"/>
                <a:cs typeface="Arial"/>
              </a:rPr>
              <a:t>= f2(Num.blocco caricato </a:t>
            </a:r>
            <a:r>
              <a:rPr sz="2000" b="1" i="1" spc="-5" dirty="0">
                <a:solidFill>
                  <a:srgbClr val="00AFEF"/>
                </a:solidFill>
                <a:latin typeface="Arial"/>
                <a:cs typeface="Arial"/>
              </a:rPr>
              <a:t>nella</a:t>
            </a:r>
            <a:r>
              <a:rPr sz="2000" b="1" i="1" spc="-9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AFEF"/>
                </a:solidFill>
                <a:latin typeface="Arial"/>
                <a:cs typeface="Arial"/>
              </a:rPr>
              <a:t>linea)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tabLst>
                <a:tab pos="5168900" algn="l"/>
              </a:tabLst>
            </a:pP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e Num.blocco= Indirizzo /</a:t>
            </a:r>
            <a:r>
              <a:rPr sz="2000" b="1" i="1" spc="-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Dim.</a:t>
            </a:r>
            <a:r>
              <a:rPr sz="2000" b="1" i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blocco	(quoziente divisione</a:t>
            </a:r>
            <a:r>
              <a:rPr sz="2000" b="1" i="1" spc="-11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intera)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QUALI BLOCCHI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RIMPIAZZARE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, SE</a:t>
            </a:r>
            <a:r>
              <a:rPr sz="2000" b="1" spc="-8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NECESSARIO</a:t>
            </a:r>
            <a:endParaRPr sz="2000">
              <a:latin typeface="Arial"/>
              <a:cs typeface="Arial"/>
            </a:endParaRPr>
          </a:p>
          <a:p>
            <a:pPr marL="469900" marR="38608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se i blocchi si possono caricare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ovunque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(o in un sottoinseme  predefinito di linee): 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fare </a:t>
            </a:r>
            <a:r>
              <a:rPr sz="2000" b="1" spc="-5" dirty="0">
                <a:solidFill>
                  <a:srgbClr val="00AFEF"/>
                </a:solidFill>
                <a:latin typeface="Arial"/>
                <a:cs typeface="Arial"/>
              </a:rPr>
              <a:t>una </a:t>
            </a:r>
            <a:r>
              <a:rPr sz="2000" b="1" i="1" dirty="0">
                <a:solidFill>
                  <a:srgbClr val="00AFEF"/>
                </a:solidFill>
                <a:latin typeface="Arial"/>
                <a:cs typeface="Arial"/>
              </a:rPr>
              <a:t>scelta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di quale</a:t>
            </a:r>
            <a:r>
              <a:rPr sz="2000" b="1" i="1" spc="-16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rimpiazzare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469900" marR="79375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se la posizione è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univocamente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stabilita tramite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funzione  dell’indirizzo allora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la scelta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può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essere</a:t>
            </a:r>
            <a:r>
              <a:rPr sz="2000" b="1" i="1" spc="-1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predeterminata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COSA</a:t>
            </a:r>
            <a:r>
              <a:rPr sz="2000" b="1" spc="-40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ACCADE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QUANDO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SI </a:t>
            </a:r>
            <a:r>
              <a:rPr sz="2000" b="1" spc="-55" dirty="0">
                <a:solidFill>
                  <a:srgbClr val="000099"/>
                </a:solidFill>
                <a:latin typeface="Arial"/>
                <a:cs typeface="Arial"/>
              </a:rPr>
              <a:t>FA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SCRITTURA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 MEMORIA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i="1" dirty="0">
                <a:solidFill>
                  <a:srgbClr val="00AFEF"/>
                </a:solidFill>
                <a:latin typeface="Arial"/>
                <a:cs typeface="Arial"/>
              </a:rPr>
              <a:t>write through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: si aggiorna CACHE e</a:t>
            </a:r>
            <a:r>
              <a:rPr sz="2000" b="1" spc="-1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i="1" dirty="0">
                <a:solidFill>
                  <a:srgbClr val="00AFEF"/>
                </a:solidFill>
                <a:latin typeface="Arial"/>
                <a:cs typeface="Arial"/>
              </a:rPr>
              <a:t>write back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: si aggiorna solo CACHE, fino al momento</a:t>
            </a:r>
            <a:r>
              <a:rPr sz="2000" b="1" spc="-1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del</a:t>
            </a:r>
            <a:endParaRPr sz="2000">
              <a:latin typeface="Arial"/>
              <a:cs typeface="Arial"/>
            </a:endParaRPr>
          </a:p>
          <a:p>
            <a:pPr marL="50165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rimpiazzamento (si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salva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 RAM la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rimpiazzato se dirty</a:t>
            </a:r>
            <a:r>
              <a:rPr sz="2000" b="1" spc="-18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bit=1)</a:t>
            </a:r>
            <a:endParaRPr sz="2000">
              <a:latin typeface="Arial"/>
              <a:cs typeface="Arial"/>
            </a:endParaRPr>
          </a:p>
          <a:p>
            <a:pPr marL="12700" marR="97155">
              <a:lnSpc>
                <a:spcPct val="100000"/>
              </a:lnSpc>
              <a:spcBef>
                <a:spcPts val="29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ogni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caso: decidere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cosa fare quando la write riguarda un blocco 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non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ancora caricato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 cache: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modif.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direttamente (e solo) la</a:t>
            </a:r>
            <a:r>
              <a:rPr sz="2000" b="1" spc="-1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6" name="object 1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12</a:t>
            </a:fld>
            <a:endParaRPr dirty="0"/>
          </a:p>
        </p:txBody>
      </p:sp>
      <p:pic>
        <p:nvPicPr>
          <p:cNvPr id="147" name="Audio 14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690"/>
    </mc:Choice>
    <mc:Fallback>
      <p:transition spd="slow" advTm="127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5131" y="941832"/>
            <a:ext cx="7609332" cy="529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304" y="77723"/>
            <a:ext cx="7940802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3055" y="5285232"/>
            <a:ext cx="1202690" cy="431800"/>
          </a:xfrm>
          <a:custGeom>
            <a:avLst/>
            <a:gdLst/>
            <a:ahLst/>
            <a:cxnLst/>
            <a:rect l="l" t="t" r="r" b="b"/>
            <a:pathLst>
              <a:path w="1202690" h="431800">
                <a:moveTo>
                  <a:pt x="0" y="431292"/>
                </a:moveTo>
                <a:lnTo>
                  <a:pt x="1202436" y="431292"/>
                </a:lnTo>
                <a:lnTo>
                  <a:pt x="1202436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63055" y="5285232"/>
            <a:ext cx="1202690" cy="431800"/>
          </a:xfrm>
          <a:custGeom>
            <a:avLst/>
            <a:gdLst/>
            <a:ahLst/>
            <a:cxnLst/>
            <a:rect l="l" t="t" r="r" b="b"/>
            <a:pathLst>
              <a:path w="1202690" h="431800">
                <a:moveTo>
                  <a:pt x="0" y="431292"/>
                </a:moveTo>
                <a:lnTo>
                  <a:pt x="1202436" y="431292"/>
                </a:lnTo>
                <a:lnTo>
                  <a:pt x="1202436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4476" y="5247132"/>
            <a:ext cx="1341881" cy="567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7739" y="5768340"/>
            <a:ext cx="1823466" cy="567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0695" y="5768340"/>
            <a:ext cx="1550670" cy="567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2276" y="5768340"/>
            <a:ext cx="1187958" cy="567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1144" y="5768340"/>
            <a:ext cx="2312670" cy="5676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54723" y="5768340"/>
            <a:ext cx="1738122" cy="5676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4044" y="6073140"/>
            <a:ext cx="1398270" cy="5676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3223" y="6073140"/>
            <a:ext cx="493001" cy="5676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27148" y="6073140"/>
            <a:ext cx="959358" cy="567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5995" y="6073140"/>
            <a:ext cx="1288542" cy="567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65447" y="6073140"/>
            <a:ext cx="1753362" cy="567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9720" y="6073140"/>
            <a:ext cx="477774" cy="567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18403" y="6073140"/>
            <a:ext cx="1015746" cy="567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62115" y="6073140"/>
            <a:ext cx="1884426" cy="567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15060" y="5845657"/>
            <a:ext cx="7012305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0" marR="5080" indent="-146685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Num.Blocco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r>
              <a:rPr sz="20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/</a:t>
            </a:r>
            <a:r>
              <a:rPr sz="20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Dim.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Blocco;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OFFSET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r>
              <a:rPr sz="2000" b="1" spc="-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%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Dim.Blocco 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Esempio: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primi 27 bit = NumBlocco,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ultimi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5 bit =</a:t>
            </a:r>
            <a:r>
              <a:rPr sz="2000" b="1" spc="-1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Offset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25067" y="5262371"/>
            <a:ext cx="800862" cy="567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72692" y="5340603"/>
            <a:ext cx="41846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spc="-1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3267" y="5285232"/>
            <a:ext cx="4394200" cy="431800"/>
          </a:xfrm>
          <a:custGeom>
            <a:avLst/>
            <a:gdLst/>
            <a:ahLst/>
            <a:cxnLst/>
            <a:rect l="l" t="t" r="r" b="b"/>
            <a:pathLst>
              <a:path w="4394200" h="431800">
                <a:moveTo>
                  <a:pt x="0" y="431292"/>
                </a:moveTo>
                <a:lnTo>
                  <a:pt x="4393691" y="431292"/>
                </a:lnTo>
                <a:lnTo>
                  <a:pt x="4393691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63267" y="5285232"/>
            <a:ext cx="4394200" cy="431800"/>
          </a:xfrm>
          <a:custGeom>
            <a:avLst/>
            <a:gdLst/>
            <a:ahLst/>
            <a:cxnLst/>
            <a:rect l="l" t="t" r="r" b="b"/>
            <a:pathLst>
              <a:path w="4394200" h="431800">
                <a:moveTo>
                  <a:pt x="0" y="431292"/>
                </a:moveTo>
                <a:lnTo>
                  <a:pt x="4393691" y="431292"/>
                </a:lnTo>
                <a:lnTo>
                  <a:pt x="4393691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96211" y="5247132"/>
            <a:ext cx="1565910" cy="567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23032" y="5247132"/>
            <a:ext cx="1187958" cy="5676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40479" y="5247132"/>
            <a:ext cx="778001" cy="567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49496" y="5247132"/>
            <a:ext cx="1386077" cy="5676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54396" y="5247132"/>
            <a:ext cx="668274" cy="567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842897" y="5324728"/>
            <a:ext cx="542798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41198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NB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um.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Blocco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contiene</a:t>
            </a:r>
            <a:r>
              <a:rPr sz="2000" b="1" spc="-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)	OFFS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58456" y="3848100"/>
            <a:ext cx="1685543" cy="3451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59980" y="3666744"/>
            <a:ext cx="1684020" cy="34518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53883" y="3464052"/>
            <a:ext cx="1690115" cy="3451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539990" y="3514090"/>
            <a:ext cx="1524000" cy="581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333399"/>
                </a:solidFill>
                <a:latin typeface="Arial"/>
                <a:cs typeface="Arial"/>
              </a:rPr>
              <a:t>NB= </a:t>
            </a:r>
            <a:r>
              <a:rPr sz="1200" b="1" dirty="0">
                <a:solidFill>
                  <a:srgbClr val="333399"/>
                </a:solidFill>
                <a:latin typeface="Arial"/>
                <a:cs typeface="Arial"/>
              </a:rPr>
              <a:t>2, </a:t>
            </a:r>
            <a:r>
              <a:rPr sz="1200" b="1" spc="-5" dirty="0">
                <a:solidFill>
                  <a:srgbClr val="333399"/>
                </a:solidFill>
                <a:latin typeface="Arial"/>
                <a:cs typeface="Arial"/>
              </a:rPr>
              <a:t>2050, 4098,</a:t>
            </a:r>
            <a:r>
              <a:rPr sz="12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33399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19050">
              <a:lnSpc>
                <a:spcPts val="1440"/>
              </a:lnSpc>
              <a:spcBef>
                <a:spcPts val="145"/>
              </a:spcBef>
            </a:pPr>
            <a:r>
              <a:rPr sz="1200" b="1" spc="-5" dirty="0">
                <a:solidFill>
                  <a:srgbClr val="333399"/>
                </a:solidFill>
                <a:latin typeface="Arial"/>
                <a:cs typeface="Arial"/>
              </a:rPr>
              <a:t>NB= </a:t>
            </a:r>
            <a:r>
              <a:rPr sz="1200" b="1" dirty="0">
                <a:solidFill>
                  <a:srgbClr val="333399"/>
                </a:solidFill>
                <a:latin typeface="Arial"/>
                <a:cs typeface="Arial"/>
              </a:rPr>
              <a:t>1, </a:t>
            </a:r>
            <a:r>
              <a:rPr sz="1200" b="1" spc="-5" dirty="0">
                <a:solidFill>
                  <a:srgbClr val="333399"/>
                </a:solidFill>
                <a:latin typeface="Arial"/>
                <a:cs typeface="Arial"/>
              </a:rPr>
              <a:t>2049, 4097,</a:t>
            </a:r>
            <a:r>
              <a:rPr sz="12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33399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sz="1200" b="1" spc="-5" dirty="0">
                <a:solidFill>
                  <a:srgbClr val="333399"/>
                </a:solidFill>
                <a:latin typeface="Arial"/>
                <a:cs typeface="Arial"/>
              </a:rPr>
              <a:t>NB= </a:t>
            </a:r>
            <a:r>
              <a:rPr sz="1200" b="1" dirty="0">
                <a:solidFill>
                  <a:srgbClr val="333399"/>
                </a:solidFill>
                <a:latin typeface="Arial"/>
                <a:cs typeface="Arial"/>
              </a:rPr>
              <a:t>0, </a:t>
            </a:r>
            <a:r>
              <a:rPr sz="1200" b="1" spc="-5" dirty="0">
                <a:solidFill>
                  <a:srgbClr val="333399"/>
                </a:solidFill>
                <a:latin typeface="Arial"/>
                <a:cs typeface="Arial"/>
              </a:rPr>
              <a:t>2048, 4096,</a:t>
            </a:r>
            <a:r>
              <a:rPr sz="12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33399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72311" y="1284732"/>
            <a:ext cx="6539484" cy="30419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438912"/>
            <a:ext cx="884682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4172" y="438912"/>
            <a:ext cx="805434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9096" y="438912"/>
            <a:ext cx="918210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96795" y="438912"/>
            <a:ext cx="1130045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87751" y="438912"/>
            <a:ext cx="1710689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27932" y="438912"/>
            <a:ext cx="791717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49140" y="438912"/>
            <a:ext cx="916686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26735" y="438912"/>
            <a:ext cx="918210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05855" y="438912"/>
            <a:ext cx="477774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4540" y="438912"/>
            <a:ext cx="1101089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76643" y="438912"/>
            <a:ext cx="805433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13092" y="438912"/>
            <a:ext cx="1556766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113792" y="99212"/>
            <a:ext cx="873887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9705">
              <a:lnSpc>
                <a:spcPct val="118200"/>
              </a:lnSpc>
              <a:tabLst>
                <a:tab pos="5096510" algn="l"/>
                <a:tab pos="8725535" algn="l"/>
              </a:tabLst>
            </a:pPr>
            <a:r>
              <a:rPr u="heavy" dirty="0"/>
              <a:t>CACHE A</a:t>
            </a:r>
            <a:r>
              <a:rPr u="heavy" spc="-135" dirty="0"/>
              <a:t> </a:t>
            </a:r>
            <a:r>
              <a:rPr u="heavy" dirty="0"/>
              <a:t>CORRISPONDENZA</a:t>
            </a:r>
            <a:r>
              <a:rPr u="heavy" spc="-85" dirty="0"/>
              <a:t> </a:t>
            </a:r>
            <a:r>
              <a:rPr u="heavy" spc="-20" dirty="0"/>
              <a:t>DIRETTA	</a:t>
            </a:r>
            <a:r>
              <a:rPr u="heavy" dirty="0"/>
              <a:t>(direct</a:t>
            </a:r>
            <a:r>
              <a:rPr u="heavy" spc="-70" dirty="0"/>
              <a:t> </a:t>
            </a:r>
            <a:r>
              <a:rPr u="heavy" dirty="0"/>
              <a:t>mapped</a:t>
            </a:r>
            <a:r>
              <a:rPr u="heavy" spc="-45" dirty="0"/>
              <a:t> </a:t>
            </a:r>
            <a:r>
              <a:rPr u="heavy" dirty="0"/>
              <a:t>cache) 	</a:t>
            </a:r>
            <a:r>
              <a:rPr dirty="0"/>
              <a:t>       Ogni riga </a:t>
            </a:r>
            <a:r>
              <a:rPr spc="-5" dirty="0"/>
              <a:t>della </a:t>
            </a:r>
            <a:r>
              <a:rPr dirty="0"/>
              <a:t>cache comprende </a:t>
            </a:r>
            <a:r>
              <a:rPr spc="-5" dirty="0"/>
              <a:t>una </a:t>
            </a:r>
            <a:r>
              <a:rPr dirty="0"/>
              <a:t>sola linea, quindi </a:t>
            </a:r>
            <a:r>
              <a:rPr i="1" dirty="0">
                <a:latin typeface="Arial"/>
                <a:cs typeface="Arial"/>
              </a:rPr>
              <a:t>può</a:t>
            </a:r>
            <a:r>
              <a:rPr i="1" spc="-125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contenere</a:t>
            </a:r>
          </a:p>
        </p:txBody>
      </p:sp>
      <p:sp>
        <p:nvSpPr>
          <p:cNvPr id="50" name="object 50"/>
          <p:cNvSpPr/>
          <p:nvPr/>
        </p:nvSpPr>
        <p:spPr>
          <a:xfrm>
            <a:off x="0" y="743712"/>
            <a:ext cx="1279398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40308" y="743712"/>
            <a:ext cx="1159002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60220" y="743712"/>
            <a:ext cx="477774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95855" y="742187"/>
            <a:ext cx="1398270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55035" y="742187"/>
            <a:ext cx="4443221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59168" y="742187"/>
            <a:ext cx="1187957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976616" y="742187"/>
            <a:ext cx="697229" cy="5676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385047" y="774179"/>
            <a:ext cx="331470" cy="38939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497823" y="742187"/>
            <a:ext cx="646175" cy="5676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59251" y="1046988"/>
            <a:ext cx="1058418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78579" y="1046988"/>
            <a:ext cx="564641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74235" y="1046988"/>
            <a:ext cx="1751838" cy="5676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55564" y="1046988"/>
            <a:ext cx="2740914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13792" y="819784"/>
            <a:ext cx="9105900" cy="624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95"/>
              </a:lnSpc>
            </a:pP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un solo blocco.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Esempio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: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BLOCCHI GRANDI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32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byte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(Dim. Blocco =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2</a:t>
            </a:r>
            <a:r>
              <a:rPr sz="1950" b="1" spc="7" baseline="25641" dirty="0">
                <a:solidFill>
                  <a:srgbClr val="333399"/>
                </a:solidFill>
                <a:latin typeface="Arial"/>
                <a:cs typeface="Arial"/>
              </a:rPr>
              <a:t>5</a:t>
            </a:r>
            <a:r>
              <a:rPr sz="1950" b="1" spc="22" baseline="2564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Byte</a:t>
            </a:r>
            <a:endParaRPr sz="2000">
              <a:latin typeface="Arial"/>
              <a:cs typeface="Arial"/>
            </a:endParaRPr>
          </a:p>
          <a:p>
            <a:pPr marL="3205480">
              <a:lnSpc>
                <a:spcPts val="2395"/>
              </a:lnSpc>
              <a:tabLst>
                <a:tab pos="39243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RAM	di dimensione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4Gbyte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(2^32</a:t>
            </a:r>
            <a:r>
              <a:rPr sz="2000" b="1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byte).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02208" y="4255008"/>
            <a:ext cx="720090" cy="56768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42644" y="4255008"/>
            <a:ext cx="965454" cy="5676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69007" y="4255008"/>
            <a:ext cx="1370838" cy="5676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67811" y="4255008"/>
            <a:ext cx="1479041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07764" y="4255008"/>
            <a:ext cx="877062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14315" y="4255008"/>
            <a:ext cx="778001" cy="56768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21808" y="4255008"/>
            <a:ext cx="619506" cy="5676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02223" y="4255008"/>
            <a:ext cx="1398270" cy="5676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29983" y="4255008"/>
            <a:ext cx="1056894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47788" y="4255008"/>
            <a:ext cx="1056894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65592" y="4255008"/>
            <a:ext cx="715518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2103" y="4559808"/>
            <a:ext cx="550926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43939" y="4559808"/>
            <a:ext cx="1030985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74520" y="4559808"/>
            <a:ext cx="1538478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24200" y="4732032"/>
            <a:ext cx="331470" cy="38784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35451" y="4559808"/>
            <a:ext cx="1346453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293108" y="4732032"/>
            <a:ext cx="331470" cy="38784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05884" y="4559808"/>
            <a:ext cx="480834" cy="56768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97908" y="4593348"/>
            <a:ext cx="425970" cy="38784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36591" y="4559808"/>
            <a:ext cx="424421" cy="5676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979119" y="4332351"/>
            <a:ext cx="7675245" cy="669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850">
              <a:lnSpc>
                <a:spcPct val="100000"/>
              </a:lnSpc>
              <a:tabLst>
                <a:tab pos="1054735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un indirizzo (di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byte);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dato che la memoria è di 4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Gbyte,</a:t>
            </a:r>
            <a:r>
              <a:rPr sz="2000" b="1" spc="-4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 è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lungo	32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bit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(log</a:t>
            </a:r>
            <a:r>
              <a:rPr sz="1950" b="1" spc="7" baseline="-21367" dirty="0">
                <a:solidFill>
                  <a:srgbClr val="333399"/>
                </a:solidFill>
                <a:latin typeface="Arial"/>
                <a:cs typeface="Arial"/>
              </a:rPr>
              <a:t>2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4G = log</a:t>
            </a:r>
            <a:r>
              <a:rPr sz="1950" b="1" baseline="-21367" dirty="0">
                <a:solidFill>
                  <a:srgbClr val="333399"/>
                </a:solidFill>
                <a:latin typeface="Arial"/>
                <a:cs typeface="Arial"/>
              </a:rPr>
              <a:t>2</a:t>
            </a:r>
            <a:r>
              <a:rPr sz="1950" b="1" spc="397" baseline="-21367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2</a:t>
            </a:r>
            <a:r>
              <a:rPr sz="1950" b="1" spc="7" baseline="25641" dirty="0">
                <a:solidFill>
                  <a:srgbClr val="333399"/>
                </a:solidFill>
                <a:latin typeface="Arial"/>
                <a:cs typeface="Arial"/>
              </a:rPr>
              <a:t>32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85" name="object 85"/>
          <p:cNvSpPr txBox="1"/>
          <p:nvPr/>
        </p:nvSpPr>
        <p:spPr>
          <a:xfrm>
            <a:off x="6140196" y="4942332"/>
            <a:ext cx="1225550" cy="2762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30"/>
              </a:spcBef>
            </a:pPr>
            <a:r>
              <a:rPr sz="1200" b="1" spc="-5" dirty="0">
                <a:solidFill>
                  <a:srgbClr val="333399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8" name="Audio 8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26"/>
    </mc:Choice>
    <mc:Fallback>
      <p:transition spd="slow" advTm="88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20" y="77723"/>
            <a:ext cx="1619250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580" y="77723"/>
            <a:ext cx="6832854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1472" y="512063"/>
            <a:ext cx="1738122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7559" y="512063"/>
            <a:ext cx="778001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6576" y="512063"/>
            <a:ext cx="877062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53128" y="512063"/>
            <a:ext cx="720089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4128" y="512063"/>
            <a:ext cx="1271777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35396" y="512063"/>
            <a:ext cx="1186433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21423" y="512063"/>
            <a:ext cx="523494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92" y="1143000"/>
            <a:ext cx="406133" cy="5311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1752" y="1121663"/>
            <a:ext cx="547865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540" y="1121663"/>
            <a:ext cx="1527810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66316" y="1121663"/>
            <a:ext cx="918209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14016" y="1121663"/>
            <a:ext cx="1437894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447" y="1121663"/>
            <a:ext cx="424421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69791" y="1121663"/>
            <a:ext cx="1032510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63211" y="1121663"/>
            <a:ext cx="886206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62144" y="1153655"/>
            <a:ext cx="331470" cy="3893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71871" y="1121663"/>
            <a:ext cx="550926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3811" y="1121663"/>
            <a:ext cx="1174241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54496" y="1121663"/>
            <a:ext cx="467118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82511" y="1121663"/>
            <a:ext cx="1680210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3631" y="1121663"/>
            <a:ext cx="534149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18704" y="1121663"/>
            <a:ext cx="63474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623" y="1426463"/>
            <a:ext cx="1015746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859" y="1426463"/>
            <a:ext cx="1829562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75332" y="1426463"/>
            <a:ext cx="1104138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07435" y="1426463"/>
            <a:ext cx="564641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1567" y="1426463"/>
            <a:ext cx="947165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6639" y="154685"/>
            <a:ext cx="8666480" cy="1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45" algn="ctr">
              <a:lnSpc>
                <a:spcPct val="100000"/>
              </a:lnSpc>
              <a:tabLst>
                <a:tab pos="8640445" algn="l"/>
              </a:tabLst>
            </a:pPr>
            <a:r>
              <a:rPr sz="2000" b="1" u="heavy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u="heavy" spc="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u="heavy" spc="-20" dirty="0">
                <a:solidFill>
                  <a:srgbClr val="FF0000"/>
                </a:solidFill>
                <a:latin typeface="Arial"/>
                <a:cs typeface="Arial"/>
              </a:rPr>
              <a:t>RIPASSO: </a:t>
            </a:r>
            <a:r>
              <a:rPr sz="2000" b="1" u="heavy" dirty="0">
                <a:solidFill>
                  <a:srgbClr val="333399"/>
                </a:solidFill>
                <a:latin typeface="Arial"/>
                <a:cs typeface="Arial"/>
              </a:rPr>
              <a:t>DIVISIONE INTERA DI UN NUMERO BINARIO </a:t>
            </a:r>
            <a:r>
              <a:rPr sz="2000" b="1" u="heavy" spc="-5" dirty="0">
                <a:solidFill>
                  <a:srgbClr val="333399"/>
                </a:solidFill>
                <a:latin typeface="Arial"/>
                <a:cs typeface="Arial"/>
              </a:rPr>
              <a:t>PER</a:t>
            </a:r>
            <a:r>
              <a:rPr sz="2000" b="1" u="heavy" spc="-1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333399"/>
                </a:solidFill>
                <a:latin typeface="Arial"/>
                <a:cs typeface="Arial"/>
              </a:rPr>
              <a:t>2^k	</a:t>
            </a:r>
            <a:endParaRPr sz="2000">
              <a:latin typeface="Arial"/>
              <a:cs typeface="Arial"/>
            </a:endParaRPr>
          </a:p>
          <a:p>
            <a:pPr marL="158115" algn="ctr">
              <a:lnSpc>
                <a:spcPct val="100000"/>
              </a:lnSpc>
              <a:spcBef>
                <a:spcPts val="1010"/>
              </a:spcBef>
              <a:tabLst>
                <a:tab pos="510857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Ricordiamo che dato un</a:t>
            </a:r>
            <a:r>
              <a:rPr sz="20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numero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binario	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4679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74320" algn="l"/>
                <a:tab pos="274955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quoziente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della divisione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(intera)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N/2</a:t>
            </a:r>
            <a:r>
              <a:rPr sz="1950" b="1" spc="7" baseline="25641" dirty="0">
                <a:solidFill>
                  <a:srgbClr val="333399"/>
                </a:solidFill>
                <a:latin typeface="Arial"/>
                <a:cs typeface="Arial"/>
              </a:rPr>
              <a:t>k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ottiene “eliminando” gli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ultimi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k bit (shift a destra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k</a:t>
            </a:r>
            <a:r>
              <a:rPr sz="2000" b="1" spc="-1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bit)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292" y="1752600"/>
            <a:ext cx="406133" cy="5311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3859" y="1731264"/>
            <a:ext cx="547865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2648" y="1731264"/>
            <a:ext cx="962406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04544" y="1731264"/>
            <a:ext cx="2410206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7476" y="1763255"/>
            <a:ext cx="331470" cy="3893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86639" y="1807717"/>
            <a:ext cx="3456304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190" indent="-364490">
              <a:lnSpc>
                <a:spcPct val="100000"/>
              </a:lnSpc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resto (o modulo) N %</a:t>
            </a:r>
            <a:r>
              <a:rPr sz="2000" b="1" spc="-1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333399"/>
                </a:solidFill>
                <a:latin typeface="Arial"/>
                <a:cs typeface="Arial"/>
              </a:rPr>
              <a:t>k</a:t>
            </a:r>
            <a:endParaRPr sz="1950" baseline="25641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08832" y="1731264"/>
            <a:ext cx="550926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90771" y="1731264"/>
            <a:ext cx="1174241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91455" y="1731264"/>
            <a:ext cx="467118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19471" y="1731264"/>
            <a:ext cx="1951481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31864" y="1731264"/>
            <a:ext cx="532637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25411" y="1731264"/>
            <a:ext cx="63474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91171" y="1731264"/>
            <a:ext cx="1015746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34883" y="1731264"/>
            <a:ext cx="861822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756405" y="1807717"/>
            <a:ext cx="477520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ottiene “selezionando” gli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ultimi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k</a:t>
            </a:r>
            <a:r>
              <a:rPr sz="2000" b="1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9623" y="2340864"/>
            <a:ext cx="1495806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623" y="2950464"/>
            <a:ext cx="1985010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2600" y="2950464"/>
            <a:ext cx="892301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05811" y="2950464"/>
            <a:ext cx="491489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623" y="3560064"/>
            <a:ext cx="1375410" cy="56769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623" y="4169664"/>
            <a:ext cx="1014222" cy="56769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572" y="4201655"/>
            <a:ext cx="331470" cy="38939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7824" y="4169664"/>
            <a:ext cx="557022" cy="56769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5755" y="4169664"/>
            <a:ext cx="1581150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623" y="4474464"/>
            <a:ext cx="1029462" cy="5676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1812" y="4506455"/>
            <a:ext cx="331469" cy="38939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3063" y="4474464"/>
            <a:ext cx="557022" cy="56769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0996" y="4474464"/>
            <a:ext cx="892302" cy="567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623" y="5084064"/>
            <a:ext cx="8711946" cy="56769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623" y="5388864"/>
            <a:ext cx="8177022" cy="56769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77556" y="5388864"/>
            <a:ext cx="480834" cy="5676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71104" y="5420867"/>
            <a:ext cx="331470" cy="3893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52459" y="5388864"/>
            <a:ext cx="689609" cy="56769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623" y="5693664"/>
            <a:ext cx="7698485" cy="5676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05555" y="6062471"/>
            <a:ext cx="810005" cy="56769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76471" y="6062471"/>
            <a:ext cx="1581150" cy="5676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18532" y="6062471"/>
            <a:ext cx="892301" cy="567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86639" y="2417317"/>
            <a:ext cx="8521065" cy="404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ESEMPIO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 = </a:t>
            </a:r>
            <a:r>
              <a:rPr sz="2000" b="1" spc="-55" dirty="0">
                <a:solidFill>
                  <a:srgbClr val="333399"/>
                </a:solidFill>
                <a:latin typeface="Arial"/>
                <a:cs typeface="Arial"/>
              </a:rPr>
              <a:t>1110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0000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1101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 k =</a:t>
            </a:r>
            <a:r>
              <a:rPr sz="2000" b="1" spc="-1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35280" algn="l"/>
                <a:tab pos="5461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	/	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2</a:t>
            </a:r>
            <a:r>
              <a:rPr sz="1950" b="1" spc="7" baseline="25641" dirty="0">
                <a:solidFill>
                  <a:srgbClr val="333399"/>
                </a:solidFill>
                <a:latin typeface="Arial"/>
                <a:cs typeface="Arial"/>
              </a:rPr>
              <a:t>4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 </a:t>
            </a:r>
            <a:r>
              <a:rPr sz="2000" b="1" spc="-55" dirty="0">
                <a:solidFill>
                  <a:srgbClr val="00CC00"/>
                </a:solidFill>
                <a:latin typeface="Arial"/>
                <a:cs typeface="Arial"/>
              </a:rPr>
              <a:t>1110</a:t>
            </a:r>
            <a:r>
              <a:rPr sz="2000" b="1" spc="60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CC00"/>
                </a:solidFill>
                <a:latin typeface="Arial"/>
                <a:cs typeface="Arial"/>
              </a:rPr>
              <a:t>0000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 % 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333399"/>
                </a:solidFill>
                <a:latin typeface="Arial"/>
                <a:cs typeface="Arial"/>
              </a:rPr>
              <a:t>4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r>
              <a:rPr sz="2000" b="1" spc="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660066"/>
                </a:solidFill>
                <a:latin typeface="Arial"/>
                <a:cs typeface="Arial"/>
              </a:rPr>
              <a:t>1101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8227059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Possiamo quindi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immaginare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che N sia composto da due parti, i k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bit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meno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significativi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che corrispondono al resto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della divisione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per</a:t>
            </a:r>
            <a:r>
              <a:rPr sz="2000" b="1" spc="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2</a:t>
            </a:r>
            <a:r>
              <a:rPr sz="1950" b="1" spc="7" baseline="25641" dirty="0">
                <a:solidFill>
                  <a:srgbClr val="333399"/>
                </a:solidFill>
                <a:latin typeface="Arial"/>
                <a:cs typeface="Arial"/>
              </a:rPr>
              <a:t>k	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000" b="1" spc="-11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  restanti bit (più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significativi)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che corrispondono al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quoziente.</a:t>
            </a:r>
            <a:endParaRPr sz="2000">
              <a:latin typeface="Arial"/>
              <a:cs typeface="Arial"/>
            </a:endParaRPr>
          </a:p>
          <a:p>
            <a:pPr marL="302895" algn="ctr">
              <a:lnSpc>
                <a:spcPct val="100000"/>
              </a:lnSpc>
              <a:spcBef>
                <a:spcPts val="505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 = </a:t>
            </a:r>
            <a:r>
              <a:rPr sz="2000" b="1" spc="-55" dirty="0">
                <a:solidFill>
                  <a:srgbClr val="00CC00"/>
                </a:solidFill>
                <a:latin typeface="Arial"/>
                <a:cs typeface="Arial"/>
              </a:rPr>
              <a:t>1110 </a:t>
            </a:r>
            <a:r>
              <a:rPr sz="2000" b="1" dirty="0">
                <a:solidFill>
                  <a:srgbClr val="00CC00"/>
                </a:solidFill>
                <a:latin typeface="Arial"/>
                <a:cs typeface="Arial"/>
              </a:rPr>
              <a:t>0000</a:t>
            </a:r>
            <a:r>
              <a:rPr sz="2000" b="1" spc="-70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660066"/>
                </a:solidFill>
                <a:latin typeface="Arial"/>
                <a:cs typeface="Arial"/>
              </a:rPr>
              <a:t>1101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14</a:t>
            </a:fld>
            <a:endParaRPr dirty="0"/>
          </a:p>
        </p:txBody>
      </p:sp>
      <p:pic>
        <p:nvPicPr>
          <p:cNvPr id="73" name="Audio 7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99"/>
    </mc:Choice>
    <mc:Fallback>
      <p:transition spd="slow" advTm="68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612229"/>
            <a:ext cx="15113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333399"/>
                </a:solidFill>
                <a:latin typeface="Arial"/>
                <a:cs typeface="Arial"/>
              </a:rPr>
              <a:t>Pa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023" y="533400"/>
            <a:ext cx="8921115" cy="6517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1570355" algn="l"/>
              </a:tabLst>
            </a:pPr>
            <a:r>
              <a:rPr sz="1200" spc="-7" baseline="-10416" dirty="0">
                <a:solidFill>
                  <a:srgbClr val="333399"/>
                </a:solidFill>
                <a:latin typeface="Arial"/>
                <a:cs typeface="Arial"/>
              </a:rPr>
              <a:t>g.</a:t>
            </a:r>
            <a:r>
              <a:rPr sz="1200" spc="15" baseline="-10416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200" spc="-7" baseline="-10416" dirty="0">
                <a:solidFill>
                  <a:srgbClr val="333399"/>
                </a:solidFill>
                <a:latin typeface="Arial"/>
                <a:cs typeface="Arial"/>
              </a:rPr>
              <a:t>15	</a:t>
            </a: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444" y="38100"/>
            <a:ext cx="2219706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2116" y="38100"/>
            <a:ext cx="918209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9816" y="38100"/>
            <a:ext cx="5113782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459" y="114808"/>
            <a:ext cx="739457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Funzionamento della CACHE A CORRISPONDENZA</a:t>
            </a:r>
            <a:r>
              <a:rPr spc="-320" dirty="0"/>
              <a:t> </a:t>
            </a:r>
            <a:r>
              <a:rPr spc="-20" dirty="0"/>
              <a:t>DIRETTA</a:t>
            </a:r>
          </a:p>
        </p:txBody>
      </p:sp>
      <p:sp>
        <p:nvSpPr>
          <p:cNvPr id="9" name="object 9"/>
          <p:cNvSpPr/>
          <p:nvPr/>
        </p:nvSpPr>
        <p:spPr>
          <a:xfrm>
            <a:off x="228600" y="533400"/>
            <a:ext cx="8915400" cy="6324600"/>
          </a:xfrm>
          <a:custGeom>
            <a:avLst/>
            <a:gdLst/>
            <a:ahLst/>
            <a:cxnLst/>
            <a:rect l="l" t="t" r="r" b="b"/>
            <a:pathLst>
              <a:path w="8915400" h="6324600">
                <a:moveTo>
                  <a:pt x="8915399" y="0"/>
                </a:moveTo>
                <a:lnTo>
                  <a:pt x="0" y="0"/>
                </a:lnTo>
                <a:lnTo>
                  <a:pt x="0" y="6324597"/>
                </a:lnTo>
                <a:lnTo>
                  <a:pt x="8915399" y="6324597"/>
                </a:lnTo>
                <a:lnTo>
                  <a:pt x="8915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020" y="495300"/>
            <a:ext cx="1494282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5211" y="495300"/>
            <a:ext cx="564642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867" y="495300"/>
            <a:ext cx="2149602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6911" y="495300"/>
            <a:ext cx="918210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4611" y="495300"/>
            <a:ext cx="1341882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7403" y="495300"/>
            <a:ext cx="2234946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98792" y="495300"/>
            <a:ext cx="1117853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77556" y="495300"/>
            <a:ext cx="424421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0020" y="864095"/>
            <a:ext cx="8932926" cy="5677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0687" y="1168895"/>
            <a:ext cx="1843278" cy="5677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0687" y="1496580"/>
            <a:ext cx="401561" cy="5295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7219" y="1473695"/>
            <a:ext cx="634746" cy="5677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2875" y="1473695"/>
            <a:ext cx="791718" cy="5677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34083" y="1473695"/>
            <a:ext cx="1512569" cy="5677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76144" y="1473695"/>
            <a:ext cx="1428750" cy="5677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31335" y="1473695"/>
            <a:ext cx="550926" cy="5677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43171" y="1473695"/>
            <a:ext cx="1131570" cy="5677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184" y="1473695"/>
            <a:ext cx="1878330" cy="5677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1144" y="1778495"/>
            <a:ext cx="805434" cy="5677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37488" y="1778495"/>
            <a:ext cx="1288541" cy="5677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86939" y="1778495"/>
            <a:ext cx="1567434" cy="5677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24071" y="1778495"/>
            <a:ext cx="936498" cy="5677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21479" y="1778495"/>
            <a:ext cx="962405" cy="5677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11852" y="1778495"/>
            <a:ext cx="1440941" cy="5677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80759" y="1778495"/>
            <a:ext cx="1032510" cy="5677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81443" y="1778495"/>
            <a:ext cx="1637538" cy="5677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55064" y="2083295"/>
            <a:ext cx="1101089" cy="56770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87167" y="2083295"/>
            <a:ext cx="936497" cy="5677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84576" y="2083295"/>
            <a:ext cx="1370838" cy="5677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81855" y="2083295"/>
            <a:ext cx="479285" cy="5677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22064" y="2083295"/>
            <a:ext cx="1738122" cy="56770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21096" y="2083295"/>
            <a:ext cx="785622" cy="5677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67628" y="2083295"/>
            <a:ext cx="1567433" cy="5677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0020" y="2450592"/>
            <a:ext cx="6913626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0687" y="2778264"/>
            <a:ext cx="401561" cy="5295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219" y="2755392"/>
            <a:ext cx="1721358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99488" y="2755392"/>
            <a:ext cx="1567434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96411" y="2755392"/>
            <a:ext cx="424421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81755" y="2755392"/>
            <a:ext cx="1527810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37532" y="2755392"/>
            <a:ext cx="1437893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06440" y="2755392"/>
            <a:ext cx="1032510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99859" y="2755392"/>
            <a:ext cx="424421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0020" y="3124200"/>
            <a:ext cx="6398513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0687" y="3429000"/>
            <a:ext cx="8754617" cy="5676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0040" y="3700271"/>
            <a:ext cx="8578850" cy="0"/>
          </a:xfrm>
          <a:custGeom>
            <a:avLst/>
            <a:gdLst/>
            <a:ahLst/>
            <a:cxnLst/>
            <a:rect l="l" t="t" r="r" b="b"/>
            <a:pathLst>
              <a:path w="8578850">
                <a:moveTo>
                  <a:pt x="0" y="0"/>
                </a:moveTo>
                <a:lnTo>
                  <a:pt x="8578595" y="0"/>
                </a:lnTo>
              </a:path>
            </a:pathLst>
          </a:custGeom>
          <a:ln w="12192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9263" y="3429000"/>
            <a:ext cx="409194" cy="56768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09472" y="3429000"/>
            <a:ext cx="1229105" cy="5676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68067" y="3429000"/>
            <a:ext cx="550926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48483" y="3429000"/>
            <a:ext cx="1399794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79291" y="3429000"/>
            <a:ext cx="1315974" cy="5676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23232" y="3429000"/>
            <a:ext cx="1396746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80888" y="3429000"/>
            <a:ext cx="494550" cy="56768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736335" y="3429000"/>
            <a:ext cx="550926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018276" y="3429000"/>
            <a:ext cx="916685" cy="5676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67500" y="3429000"/>
            <a:ext cx="874013" cy="5676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02423" y="3429000"/>
            <a:ext cx="791718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25156" y="3429000"/>
            <a:ext cx="1061466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13064" y="3429000"/>
            <a:ext cx="564642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7219" y="3733800"/>
            <a:ext cx="2404110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50263" y="3733800"/>
            <a:ext cx="1739645" cy="56768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50820" y="3733800"/>
            <a:ext cx="422909" cy="5676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0687" y="4061472"/>
            <a:ext cx="401561" cy="5295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7219" y="4038600"/>
            <a:ext cx="619505" cy="5676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97636" y="4038600"/>
            <a:ext cx="1512570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39695" y="4038600"/>
            <a:ext cx="550926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51532" y="4038600"/>
            <a:ext cx="1386078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65576" y="4038600"/>
            <a:ext cx="1878329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40452" y="4038600"/>
            <a:ext cx="424421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25796" y="4038600"/>
            <a:ext cx="845058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01867" y="4038600"/>
            <a:ext cx="1032510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63868" y="4038600"/>
            <a:ext cx="860298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85076" y="4038600"/>
            <a:ext cx="805433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51419" y="4038600"/>
            <a:ext cx="703326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15656" y="4038600"/>
            <a:ext cx="877061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7219" y="4343400"/>
            <a:ext cx="778002" cy="56768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24711" y="4343400"/>
            <a:ext cx="875538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31264" y="4343400"/>
            <a:ext cx="805434" cy="5676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66188" y="4343400"/>
            <a:ext cx="1386077" cy="56768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81755" y="4343400"/>
            <a:ext cx="791718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02964" y="4343400"/>
            <a:ext cx="916686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80559" y="4343400"/>
            <a:ext cx="918210" cy="56768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28259" y="4343400"/>
            <a:ext cx="621029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10200" y="4343400"/>
            <a:ext cx="1061465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99632" y="4343400"/>
            <a:ext cx="549402" cy="56768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409944" y="4343400"/>
            <a:ext cx="2177033" cy="56768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307340" y="508253"/>
            <a:ext cx="8606155" cy="423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2069">
              <a:lnSpc>
                <a:spcPct val="121000"/>
              </a:lnSpc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Principio di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funzionamento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della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cache a corrispondenza diretta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:  DOVE INSERIRE I BLOCCHI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QUANDO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SI CARICANO DALLA</a:t>
            </a:r>
            <a:r>
              <a:rPr sz="2000" b="1" spc="-20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strike="sngStrike" dirty="0">
                <a:solidFill>
                  <a:srgbClr val="000099"/>
                </a:solidFill>
                <a:latin typeface="Arial"/>
                <a:cs typeface="Arial"/>
              </a:rPr>
              <a:t>ovunque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in una posizione calcolata a partire</a:t>
            </a:r>
            <a:r>
              <a:rPr sz="20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dall’indirizzo</a:t>
            </a:r>
            <a:endParaRPr sz="2000">
              <a:latin typeface="Arial"/>
              <a:cs typeface="Arial"/>
            </a:endParaRPr>
          </a:p>
          <a:p>
            <a:pPr marL="623570">
              <a:lnSpc>
                <a:spcPct val="100000"/>
              </a:lnSpc>
              <a:tabLst>
                <a:tab pos="3477260" algn="l"/>
                <a:tab pos="6835140" algn="l"/>
                <a:tab pos="7131050" algn="l"/>
              </a:tabLst>
            </a:pP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riga= NB</a:t>
            </a:r>
            <a:r>
              <a:rPr sz="2000" b="1" i="1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%</a:t>
            </a:r>
            <a:r>
              <a:rPr sz="2000" b="1" i="1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num.righe	(% = resto</a:t>
            </a:r>
            <a:r>
              <a:rPr sz="2000" b="1" i="1" spc="-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divisione</a:t>
            </a:r>
            <a:r>
              <a:rPr sz="2000" b="1" i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intera	o	modulo)</a:t>
            </a:r>
            <a:endParaRPr sz="2000">
              <a:latin typeface="Arial"/>
              <a:cs typeface="Arial"/>
            </a:endParaRPr>
          </a:p>
          <a:p>
            <a:pPr marL="150749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quindi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f1 = (Indirizzo / Dim.Blocco) %</a:t>
            </a:r>
            <a:r>
              <a:rPr sz="2000" b="1" i="1" spc="-20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num.righe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IDENTIFICARE QUALI BLOCCHI SONO NELLA</a:t>
            </a:r>
            <a:r>
              <a:rPr sz="2000" b="1" spc="-1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NB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/ num.righe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(quoziente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divisione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intera)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QUALI BLOCCHI RIMPIAZZARE, SE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NECESSARIO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se i blocchi si possono caricare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ovunque: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fare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scelta</a:t>
            </a:r>
            <a:r>
              <a:rPr sz="2000" b="1" i="1" spc="-1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di  </a:t>
            </a:r>
            <a:r>
              <a:rPr sz="2000" b="1" i="1" strike="sngStrike" dirty="0">
                <a:solidFill>
                  <a:srgbClr val="000099"/>
                </a:solidFill>
                <a:latin typeface="Arial"/>
                <a:cs typeface="Arial"/>
              </a:rPr>
              <a:t>quale</a:t>
            </a:r>
            <a:r>
              <a:rPr sz="2000" b="1" i="1" strike="sngStrike" spc="-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strike="sngStrike" dirty="0">
                <a:solidFill>
                  <a:srgbClr val="000099"/>
                </a:solidFill>
                <a:latin typeface="Arial"/>
                <a:cs typeface="Arial"/>
              </a:rPr>
              <a:t>rimpiazzare</a:t>
            </a:r>
            <a:r>
              <a:rPr sz="2000" b="1" strike="sngStrike" dirty="0">
                <a:solidFill>
                  <a:srgbClr val="000099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469900" marR="290830" indent="-457200">
              <a:lnSpc>
                <a:spcPct val="100000"/>
              </a:lnSpc>
              <a:spcBef>
                <a:spcPts val="5"/>
              </a:spcBef>
              <a:buFont typeface="Arial"/>
              <a:buChar char="-"/>
              <a:tabLst>
                <a:tab pos="469265" algn="l"/>
                <a:tab pos="469900" algn="l"/>
                <a:tab pos="499364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la posizione è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funzione</a:t>
            </a: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dell’indirizzo	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(vedi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sopra def.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riga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dato  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ogni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riga contiene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sola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linea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la scelta è</a:t>
            </a:r>
            <a:r>
              <a:rPr sz="2000" b="1" i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predeterminata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60020" y="5817108"/>
            <a:ext cx="7937754" cy="56769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307340" y="5895340"/>
            <a:ext cx="756412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COSA</a:t>
            </a:r>
            <a:r>
              <a:rPr sz="2000" b="1" spc="-409" dirty="0">
                <a:solidFill>
                  <a:srgbClr val="A4A4E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ACCADE </a:t>
            </a:r>
            <a:r>
              <a:rPr sz="2000" b="1" spc="5" dirty="0">
                <a:solidFill>
                  <a:srgbClr val="A4A4E9"/>
                </a:solidFill>
                <a:latin typeface="Arial"/>
                <a:cs typeface="Arial"/>
              </a:rPr>
              <a:t>QUANDO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SI </a:t>
            </a:r>
            <a:r>
              <a:rPr sz="2000" b="1" spc="-55" dirty="0">
                <a:solidFill>
                  <a:srgbClr val="A4A4E9"/>
                </a:solidFill>
                <a:latin typeface="Arial"/>
                <a:cs typeface="Arial"/>
              </a:rPr>
              <a:t>FA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UNA SCRITTURA </a:t>
            </a:r>
            <a:r>
              <a:rPr sz="2000" b="1" spc="-5" dirty="0">
                <a:solidFill>
                  <a:srgbClr val="A4A4E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70687" y="6144767"/>
            <a:ext cx="401561" cy="5295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7219" y="6121908"/>
            <a:ext cx="1960626" cy="56769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38755" y="6121908"/>
            <a:ext cx="493001" cy="56769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92679" y="6121908"/>
            <a:ext cx="550926" cy="56769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73095" y="6121908"/>
            <a:ext cx="1413509" cy="56769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816096" y="6121908"/>
            <a:ext cx="2756154" cy="567690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0687" y="6449567"/>
            <a:ext cx="401561" cy="40842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7219" y="6426708"/>
            <a:ext cx="1579626" cy="43129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57755" y="6426708"/>
            <a:ext cx="493001" cy="43129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11679" y="6426708"/>
            <a:ext cx="550926" cy="43129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292095" y="6426708"/>
            <a:ext cx="1413509" cy="43128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435096" y="6426708"/>
            <a:ext cx="1838705" cy="4312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307340" y="6200140"/>
            <a:ext cx="609790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i="1" dirty="0">
                <a:solidFill>
                  <a:srgbClr val="A4A4E9"/>
                </a:solidFill>
                <a:latin typeface="Arial"/>
                <a:cs typeface="Arial"/>
              </a:rPr>
              <a:t>write through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: si aggiorna CACHE e</a:t>
            </a:r>
            <a:r>
              <a:rPr sz="2000" b="1" spc="-150" dirty="0">
                <a:solidFill>
                  <a:srgbClr val="A4A4E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i="1" dirty="0">
                <a:solidFill>
                  <a:srgbClr val="A4A4E9"/>
                </a:solidFill>
                <a:latin typeface="Arial"/>
                <a:cs typeface="Arial"/>
              </a:rPr>
              <a:t>write back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: si aggiorna solo</a:t>
            </a:r>
            <a:r>
              <a:rPr sz="2000" b="1" spc="-145" dirty="0">
                <a:solidFill>
                  <a:srgbClr val="A4A4E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708404" y="5515355"/>
            <a:ext cx="622554" cy="5676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44184" y="4882896"/>
            <a:ext cx="1981200" cy="685800"/>
          </a:xfrm>
          <a:custGeom>
            <a:avLst/>
            <a:gdLst/>
            <a:ahLst/>
            <a:cxnLst/>
            <a:rect l="l" t="t" r="r" b="b"/>
            <a:pathLst>
              <a:path w="1981200" h="685800">
                <a:moveTo>
                  <a:pt x="0" y="685799"/>
                </a:moveTo>
                <a:lnTo>
                  <a:pt x="1981200" y="685799"/>
                </a:lnTo>
                <a:lnTo>
                  <a:pt x="19812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056888" y="4997196"/>
            <a:ext cx="778001" cy="56768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1853183" y="4882896"/>
            <a:ext cx="4191000" cy="685800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906144" algn="ctr">
              <a:lnSpc>
                <a:spcPct val="100000"/>
              </a:lnSpc>
              <a:spcBef>
                <a:spcPts val="1515"/>
              </a:spcBef>
            </a:pP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899403" y="5515355"/>
            <a:ext cx="480834" cy="56769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853183" y="4882896"/>
            <a:ext cx="1905000" cy="685800"/>
          </a:xfrm>
          <a:custGeom>
            <a:avLst/>
            <a:gdLst/>
            <a:ahLst/>
            <a:cxnLst/>
            <a:rect l="l" t="t" r="r" b="b"/>
            <a:pathLst>
              <a:path w="1905000" h="685800">
                <a:moveTo>
                  <a:pt x="0" y="685799"/>
                </a:moveTo>
                <a:lnTo>
                  <a:pt x="1905000" y="685799"/>
                </a:lnTo>
                <a:lnTo>
                  <a:pt x="19050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758184" y="4882896"/>
            <a:ext cx="2286000" cy="685800"/>
          </a:xfrm>
          <a:custGeom>
            <a:avLst/>
            <a:gdLst/>
            <a:ahLst/>
            <a:cxnLst/>
            <a:rect l="l" t="t" r="r" b="b"/>
            <a:pathLst>
              <a:path w="2286000" h="685800">
                <a:moveTo>
                  <a:pt x="0" y="685799"/>
                </a:moveTo>
                <a:lnTo>
                  <a:pt x="2286000" y="685799"/>
                </a:lnTo>
                <a:lnTo>
                  <a:pt x="22860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758184" y="4882896"/>
            <a:ext cx="2286000" cy="685800"/>
          </a:xfrm>
          <a:custGeom>
            <a:avLst/>
            <a:gdLst/>
            <a:ahLst/>
            <a:cxnLst/>
            <a:rect l="l" t="t" r="r" b="b"/>
            <a:pathLst>
              <a:path w="2286000" h="685800">
                <a:moveTo>
                  <a:pt x="0" y="685799"/>
                </a:moveTo>
                <a:lnTo>
                  <a:pt x="2286000" y="685799"/>
                </a:lnTo>
                <a:lnTo>
                  <a:pt x="22860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72128" y="4997196"/>
            <a:ext cx="1779270" cy="56768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982723" y="4997196"/>
            <a:ext cx="1675638" cy="56768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13403" y="5515355"/>
            <a:ext cx="622553" cy="56769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87567" y="5515355"/>
            <a:ext cx="480834" cy="56769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853183" y="4882896"/>
            <a:ext cx="6172200" cy="685800"/>
          </a:xfrm>
          <a:custGeom>
            <a:avLst/>
            <a:gdLst/>
            <a:ahLst/>
            <a:cxnLst/>
            <a:rect l="l" t="t" r="r" b="b"/>
            <a:pathLst>
              <a:path w="6172200" h="685800">
                <a:moveTo>
                  <a:pt x="0" y="685799"/>
                </a:moveTo>
                <a:lnTo>
                  <a:pt x="6172200" y="685799"/>
                </a:lnTo>
                <a:lnTo>
                  <a:pt x="61722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06868" y="5515355"/>
            <a:ext cx="480834" cy="56769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160008" y="5004815"/>
            <a:ext cx="1832610" cy="56769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811" y="5010911"/>
            <a:ext cx="1370838" cy="56769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499616" y="5010911"/>
            <a:ext cx="488429" cy="56769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0811" y="5315711"/>
            <a:ext cx="1239774" cy="56769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547217" y="5088254"/>
            <a:ext cx="727837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595120" algn="l"/>
                <a:tab pos="3684904" algn="l"/>
                <a:tab pos="577278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Indirizzo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	</a:t>
            </a:r>
            <a:r>
              <a:rPr sz="3000" b="1" spc="-75" baseline="2777" dirty="0">
                <a:solidFill>
                  <a:srgbClr val="333399"/>
                </a:solidFill>
                <a:latin typeface="Arial"/>
                <a:cs typeface="Arial"/>
              </a:rPr>
              <a:t>Tag</a:t>
            </a:r>
            <a:r>
              <a:rPr sz="3000" b="1" spc="-15" baseline="2777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baseline="2777" dirty="0">
                <a:solidFill>
                  <a:srgbClr val="333399"/>
                </a:solidFill>
                <a:latin typeface="Arial"/>
                <a:cs typeface="Arial"/>
              </a:rPr>
              <a:t>(16</a:t>
            </a:r>
            <a:r>
              <a:rPr sz="3000" b="1" spc="-15" baseline="2777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baseline="2777" dirty="0">
                <a:solidFill>
                  <a:srgbClr val="333399"/>
                </a:solidFill>
                <a:latin typeface="Arial"/>
                <a:cs typeface="Arial"/>
              </a:rPr>
              <a:t>bit)	Riga</a:t>
            </a:r>
            <a:r>
              <a:rPr sz="3000" b="1" spc="-15" baseline="2777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spc="-52" baseline="2777" dirty="0">
                <a:solidFill>
                  <a:srgbClr val="333399"/>
                </a:solidFill>
                <a:latin typeface="Arial"/>
                <a:cs typeface="Arial"/>
              </a:rPr>
              <a:t>(11</a:t>
            </a:r>
            <a:r>
              <a:rPr sz="3000" b="1" spc="-15" baseline="2777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baseline="2777" dirty="0">
                <a:solidFill>
                  <a:srgbClr val="333399"/>
                </a:solidFill>
                <a:latin typeface="Arial"/>
                <a:cs typeface="Arial"/>
              </a:rPr>
              <a:t>bit)	</a:t>
            </a:r>
            <a:r>
              <a:rPr sz="3000" b="1" baseline="1388" dirty="0">
                <a:solidFill>
                  <a:srgbClr val="333399"/>
                </a:solidFill>
                <a:latin typeface="Arial"/>
                <a:cs typeface="Arial"/>
              </a:rPr>
              <a:t>Offset</a:t>
            </a:r>
            <a:r>
              <a:rPr sz="3000" b="1" spc="-127" baseline="1388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baseline="1388" dirty="0">
                <a:solidFill>
                  <a:srgbClr val="333399"/>
                </a:solidFill>
                <a:latin typeface="Arial"/>
                <a:cs typeface="Arial"/>
              </a:rPr>
              <a:t>(5</a:t>
            </a:r>
            <a:r>
              <a:rPr sz="3000" b="1" spc="-82" baseline="1388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baseline="1388" dirty="0">
                <a:solidFill>
                  <a:srgbClr val="333399"/>
                </a:solidFill>
                <a:latin typeface="Arial"/>
                <a:cs typeface="Arial"/>
              </a:rPr>
              <a:t>bit)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(32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236976" y="5521452"/>
            <a:ext cx="622553" cy="56769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855470" y="5599379"/>
            <a:ext cx="61677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41145" algn="l"/>
                <a:tab pos="3992879" algn="l"/>
                <a:tab pos="6012815" algn="l"/>
              </a:tabLst>
            </a:pPr>
            <a:r>
              <a:rPr sz="3000" b="1" baseline="1388" dirty="0">
                <a:solidFill>
                  <a:srgbClr val="000099"/>
                </a:solidFill>
                <a:latin typeface="Arial"/>
                <a:cs typeface="Arial"/>
              </a:rPr>
              <a:t>31	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16</a:t>
            </a:r>
            <a:r>
              <a:rPr sz="2000" b="1" spc="1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000" b="1" baseline="1388" dirty="0">
                <a:solidFill>
                  <a:srgbClr val="000099"/>
                </a:solidFill>
                <a:latin typeface="Arial"/>
                <a:cs typeface="Arial"/>
              </a:rPr>
              <a:t>15	5</a:t>
            </a:r>
            <a:r>
              <a:rPr sz="3000" b="1" spc="-15" baseline="138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000" b="1" baseline="1388" dirty="0">
                <a:solidFill>
                  <a:srgbClr val="000099"/>
                </a:solidFill>
                <a:latin typeface="Arial"/>
                <a:cs typeface="Arial"/>
              </a:rPr>
              <a:t>4	0</a:t>
            </a:r>
            <a:endParaRPr sz="3000" baseline="1388">
              <a:latin typeface="Arial"/>
              <a:cs typeface="Arial"/>
            </a:endParaRPr>
          </a:p>
        </p:txBody>
      </p:sp>
      <p:pic>
        <p:nvPicPr>
          <p:cNvPr id="132" name="Audio 1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11"/>
    </mc:Choice>
    <mc:Fallback>
      <p:transition spd="slow" advTm="102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1" y="3224783"/>
            <a:ext cx="9109075" cy="3677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tabLst>
                <a:tab pos="1758314" algn="l"/>
              </a:tabLst>
            </a:pPr>
            <a:r>
              <a:rPr sz="1200" spc="-7" baseline="-10416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1200" spc="22" baseline="-10416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200" spc="-7" baseline="-10416" dirty="0">
                <a:solidFill>
                  <a:srgbClr val="333399"/>
                </a:solidFill>
                <a:latin typeface="Arial"/>
                <a:cs typeface="Arial"/>
              </a:rPr>
              <a:t>16	</a:t>
            </a: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700" y="38100"/>
            <a:ext cx="933450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0116" y="38100"/>
            <a:ext cx="1370838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0444" y="38100"/>
            <a:ext cx="564642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6100" y="38100"/>
            <a:ext cx="791718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8832" y="38100"/>
            <a:ext cx="1340358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10100" y="38100"/>
            <a:ext cx="2234946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73011" y="38100"/>
            <a:ext cx="1117853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791" y="512063"/>
            <a:ext cx="648462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0163" y="512063"/>
            <a:ext cx="1469898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49551" y="512063"/>
            <a:ext cx="720089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30551" y="512063"/>
            <a:ext cx="1287018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44011" y="512063"/>
            <a:ext cx="1117853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89832" y="512063"/>
            <a:ext cx="1157477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08220" y="512063"/>
            <a:ext cx="1283970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53100" y="512063"/>
            <a:ext cx="1751838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34428" y="512063"/>
            <a:ext cx="549401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44740" y="512063"/>
            <a:ext cx="1056894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62543" y="512063"/>
            <a:ext cx="480834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791" y="816863"/>
            <a:ext cx="1794510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61744" y="816863"/>
            <a:ext cx="762762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53995" y="816863"/>
            <a:ext cx="1102613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86100" y="816863"/>
            <a:ext cx="2210562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57571" y="816863"/>
            <a:ext cx="424421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42915" y="816863"/>
            <a:ext cx="1287017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90844" y="816863"/>
            <a:ext cx="558546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10300" y="816863"/>
            <a:ext cx="918209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0" y="816863"/>
            <a:ext cx="1370838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791" y="1121663"/>
            <a:ext cx="1101089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2896" y="1121663"/>
            <a:ext cx="1456181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55520" y="1121663"/>
            <a:ext cx="791718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78251" y="1121663"/>
            <a:ext cx="1102614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08832" y="1121663"/>
            <a:ext cx="1184910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54652" y="1121663"/>
            <a:ext cx="564641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48784" y="1121663"/>
            <a:ext cx="2145030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54723" y="1121663"/>
            <a:ext cx="1242822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27035" y="1121663"/>
            <a:ext cx="1014222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791" y="1731264"/>
            <a:ext cx="1258062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8344" y="1731264"/>
            <a:ext cx="2023109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64179" y="1763255"/>
            <a:ext cx="331469" cy="38939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75432" y="1731264"/>
            <a:ext cx="1101090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37432" y="1731264"/>
            <a:ext cx="778001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44923" y="1731264"/>
            <a:ext cx="1668018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40908" y="1731264"/>
            <a:ext cx="550926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52744" y="1731264"/>
            <a:ext cx="1684781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98435" y="1731264"/>
            <a:ext cx="944118" cy="5676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791" y="2138172"/>
            <a:ext cx="1383030" cy="56768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84732" y="2138172"/>
            <a:ext cx="2234946" cy="5676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47644" y="2138172"/>
            <a:ext cx="1117854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91940" y="2138172"/>
            <a:ext cx="2193798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98464" y="2170163"/>
            <a:ext cx="467118" cy="38939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6771" y="2138172"/>
            <a:ext cx="960881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98564" y="2138172"/>
            <a:ext cx="477774" cy="56768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37247" y="2138172"/>
            <a:ext cx="1428750" cy="5676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0791" y="2442972"/>
            <a:ext cx="1698498" cy="5676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65732" y="2442972"/>
            <a:ext cx="791718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88464" y="2442972"/>
            <a:ext cx="916686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66060" y="2442972"/>
            <a:ext cx="918210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345179" y="2442972"/>
            <a:ext cx="701801" cy="56768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07891" y="2442972"/>
            <a:ext cx="805434" cy="5676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42815" y="2442972"/>
            <a:ext cx="488429" cy="5676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60747" y="2442972"/>
            <a:ext cx="2134361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56020" y="2442972"/>
            <a:ext cx="480834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9567" y="2474963"/>
            <a:ext cx="471690" cy="38939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0791" y="2747772"/>
            <a:ext cx="424421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6136" y="2747772"/>
            <a:ext cx="1358645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11224" y="2747772"/>
            <a:ext cx="918210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8923" y="2747772"/>
            <a:ext cx="1128522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48355" y="2747772"/>
            <a:ext cx="557021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66288" y="2747772"/>
            <a:ext cx="4638294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65492" y="2747772"/>
            <a:ext cx="424421" cy="56768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051" y="3224783"/>
            <a:ext cx="9109075" cy="3477895"/>
          </a:xfrm>
          <a:custGeom>
            <a:avLst/>
            <a:gdLst/>
            <a:ahLst/>
            <a:cxnLst/>
            <a:rect l="l" t="t" r="r" b="b"/>
            <a:pathLst>
              <a:path w="9109075" h="3477895">
                <a:moveTo>
                  <a:pt x="0" y="3477767"/>
                </a:moveTo>
                <a:lnTo>
                  <a:pt x="9108948" y="3477767"/>
                </a:lnTo>
                <a:lnTo>
                  <a:pt x="9108948" y="0"/>
                </a:lnTo>
                <a:lnTo>
                  <a:pt x="0" y="0"/>
                </a:lnTo>
                <a:lnTo>
                  <a:pt x="0" y="34777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0" y="3186683"/>
            <a:ext cx="1267206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96696" y="3186683"/>
            <a:ext cx="718566" cy="5676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76172" y="3186683"/>
            <a:ext cx="1878329" cy="56768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80944" y="3186683"/>
            <a:ext cx="564642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76600" y="3186683"/>
            <a:ext cx="875538" cy="56768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83152" y="3186683"/>
            <a:ext cx="1102614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46676" y="3186683"/>
            <a:ext cx="1293114" cy="56768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0" y="3491484"/>
            <a:ext cx="459498" cy="56768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0395" y="3491484"/>
            <a:ext cx="877062" cy="56768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6948" y="3491484"/>
            <a:ext cx="778002" cy="56768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34439" y="3491484"/>
            <a:ext cx="1480566" cy="56768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75916" y="3491484"/>
            <a:ext cx="1187958" cy="56768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93364" y="3491484"/>
            <a:ext cx="550926" cy="56768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05200" y="3491484"/>
            <a:ext cx="1146810" cy="5676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78452" y="3491484"/>
            <a:ext cx="550926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58867" y="3491484"/>
            <a:ext cx="1241298" cy="56768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34228" y="3491484"/>
            <a:ext cx="976122" cy="56768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38315" y="3491484"/>
            <a:ext cx="1555241" cy="56768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795272" y="3796284"/>
            <a:ext cx="1105662" cy="56768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13660" y="3829824"/>
            <a:ext cx="425970" cy="387845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819400" y="3796284"/>
            <a:ext cx="1155953" cy="56768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706367" y="3796284"/>
            <a:ext cx="1285493" cy="56768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19828" y="3796284"/>
            <a:ext cx="564641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015484" y="3796284"/>
            <a:ext cx="1102614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064" y="3796284"/>
            <a:ext cx="493001" cy="56768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0" y="4101084"/>
            <a:ext cx="785622" cy="56768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46531" y="4101084"/>
            <a:ext cx="1442466" cy="567689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15439" y="4101084"/>
            <a:ext cx="634746" cy="567689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11095" y="4101084"/>
            <a:ext cx="1003554" cy="567689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44139" y="4101084"/>
            <a:ext cx="1159002" cy="56768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534155" y="4101084"/>
            <a:ext cx="550926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14571" y="4101084"/>
            <a:ext cx="959358" cy="567689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04944" y="4101084"/>
            <a:ext cx="621029" cy="567689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786884" y="4101084"/>
            <a:ext cx="1102614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17464" y="4101084"/>
            <a:ext cx="564641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913120" y="4101084"/>
            <a:ext cx="1370837" cy="567689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02780" y="4101084"/>
            <a:ext cx="523494" cy="567689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187183" y="4101084"/>
            <a:ext cx="424421" cy="56768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95272" y="4405884"/>
            <a:ext cx="2260854" cy="567689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0" y="4710684"/>
            <a:ext cx="672846" cy="567689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33756" y="4710684"/>
            <a:ext cx="805434" cy="567689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68680" y="4710684"/>
            <a:ext cx="564642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62811" y="4710684"/>
            <a:ext cx="1794510" cy="567689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18232" y="4710684"/>
            <a:ext cx="550926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898648" y="4710684"/>
            <a:ext cx="959358" cy="567689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89020" y="4710684"/>
            <a:ext cx="619505" cy="56768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69435" y="4710684"/>
            <a:ext cx="918210" cy="56768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17135" y="4710684"/>
            <a:ext cx="1072134" cy="56768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250179" y="4710684"/>
            <a:ext cx="986789" cy="567689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969508" y="4710684"/>
            <a:ext cx="1893569" cy="567689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589519" y="4710684"/>
            <a:ext cx="479285" cy="56768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799831" y="4710684"/>
            <a:ext cx="1159002" cy="56768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688323" y="4710684"/>
            <a:ext cx="455674" cy="56768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0" y="5015484"/>
            <a:ext cx="445782" cy="567689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260" y="5015484"/>
            <a:ext cx="843534" cy="567689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9704" y="5015484"/>
            <a:ext cx="636270" cy="567689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45463" y="5015484"/>
            <a:ext cx="1895094" cy="567689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67000" y="5015484"/>
            <a:ext cx="918210" cy="56768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14700" y="5015484"/>
            <a:ext cx="918210" cy="56768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962400" y="5015484"/>
            <a:ext cx="550926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242815" y="5015484"/>
            <a:ext cx="1512569" cy="567689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554979" y="5015484"/>
            <a:ext cx="848105" cy="567689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063996" y="5015484"/>
            <a:ext cx="491490" cy="567689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12420" y="5320284"/>
            <a:ext cx="1910333" cy="56769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83664" y="5320284"/>
            <a:ext cx="480834" cy="567690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077211" y="5353811"/>
            <a:ext cx="425970" cy="387845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82951" y="5320284"/>
            <a:ext cx="424421" cy="567690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368295" y="5320284"/>
            <a:ext cx="962406" cy="567690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57144" y="5320284"/>
            <a:ext cx="1440942" cy="56769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158996" y="5320284"/>
            <a:ext cx="1799081" cy="567690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618988" y="5320284"/>
            <a:ext cx="480834" cy="567690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812535" y="5353811"/>
            <a:ext cx="425970" cy="387845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018276" y="5320284"/>
            <a:ext cx="424421" cy="567690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103620" y="5320284"/>
            <a:ext cx="1527809" cy="567690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357871" y="5320284"/>
            <a:ext cx="1440942" cy="56769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459723" y="5320284"/>
            <a:ext cx="424421" cy="567690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113792" y="114808"/>
            <a:ext cx="8890635" cy="560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785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Altro esempio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una cache a corrispondenza</a:t>
            </a:r>
            <a:r>
              <a:rPr sz="2000" b="1" spc="-1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diretta</a:t>
            </a:r>
            <a:endParaRPr sz="2000">
              <a:latin typeface="Arial"/>
              <a:cs typeface="Arial"/>
            </a:endParaRPr>
          </a:p>
          <a:p>
            <a:pPr marL="287020" marR="601345">
              <a:lnSpc>
                <a:spcPct val="100000"/>
              </a:lnSpc>
              <a:spcBef>
                <a:spcPts val="1325"/>
              </a:spcBef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consideri un sistema dotato di una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RAM di dimensione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4</a:t>
            </a:r>
            <a:r>
              <a:rPr sz="2000" b="1" spc="-16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Gbyte, 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indirizzabile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alla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parola (word) di 32 bit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1Gword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). Ogni indirizzo  quindi identifica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parola (word)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4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(non un singolo</a:t>
            </a:r>
            <a:r>
              <a:rPr sz="2000" b="1" spc="-1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byte).</a:t>
            </a:r>
            <a:endParaRPr sz="2000">
              <a:latin typeface="Arial"/>
              <a:cs typeface="Arial"/>
            </a:endParaRPr>
          </a:p>
          <a:p>
            <a:pPr marL="287020" marR="808355">
              <a:lnSpc>
                <a:spcPct val="133500"/>
              </a:lnSpc>
              <a:spcBef>
                <a:spcPts val="159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Blocchi da 64word = 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000099"/>
                </a:solidFill>
                <a:latin typeface="Arial"/>
                <a:cs typeface="Arial"/>
              </a:rPr>
              <a:t>6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word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(che corrispono a 64x4 = 256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byte)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a corrispondenza diretta con 1024=1K=2</a:t>
            </a:r>
            <a:r>
              <a:rPr sz="1950" b="1" baseline="25641" dirty="0">
                <a:solidFill>
                  <a:srgbClr val="000099"/>
                </a:solidFill>
                <a:latin typeface="Arial"/>
                <a:cs typeface="Arial"/>
              </a:rPr>
              <a:t>10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righe,</a:t>
            </a:r>
            <a:r>
              <a:rPr sz="2000" b="1" spc="-1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ciascuna</a:t>
            </a:r>
            <a:endParaRPr sz="2000">
              <a:latin typeface="Arial"/>
              <a:cs typeface="Arial"/>
            </a:endParaRPr>
          </a:p>
          <a:p>
            <a:pPr marL="287020">
              <a:lnSpc>
                <a:spcPct val="100000"/>
              </a:lnSpc>
              <a:tabLst>
                <a:tab pos="3754754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contenente una</a:t>
            </a:r>
            <a:r>
              <a:rPr sz="2000" b="1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sola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linea:	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riga = f1(I) = NB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mod</a:t>
            </a:r>
            <a:r>
              <a:rPr sz="2000" b="1" i="1" spc="-1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000099"/>
                </a:solidFill>
                <a:latin typeface="Arial"/>
                <a:cs typeface="Arial"/>
              </a:rPr>
              <a:t>10</a:t>
            </a:r>
            <a:endParaRPr sz="1950" baseline="25641">
              <a:latin typeface="Arial"/>
              <a:cs typeface="Arial"/>
            </a:endParaRPr>
          </a:p>
          <a:p>
            <a:pPr marL="28702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capacità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della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cache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1K * 256byte = 256Kbyte o</a:t>
            </a:r>
            <a:r>
              <a:rPr sz="2000" b="1" i="1" spc="-1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64Kword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491617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Numero bit nell’indirizzo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</a:t>
            </a:r>
            <a:r>
              <a:rPr sz="2000" b="1" spc="-6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ogni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parola:	30</a:t>
            </a:r>
            <a:r>
              <a:rPr sz="2000" b="1" spc="-11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bit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 dato che la RAM è grande 1 Gword 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devono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poter</a:t>
            </a:r>
            <a:r>
              <a:rPr sz="2000" b="1" spc="-15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esprimere</a:t>
            </a:r>
            <a:endParaRPr sz="20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1G = 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000099"/>
                </a:solidFill>
                <a:latin typeface="Arial"/>
                <a:cs typeface="Arial"/>
              </a:rPr>
              <a:t>30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diversi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indirizzi di parola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841500" marR="1562735" indent="-1829435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Per calcolare in quale blocco 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trova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la parola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indirizzo</a:t>
            </a:r>
            <a:r>
              <a:rPr sz="2000" b="1" spc="-2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:  NB = A /</a:t>
            </a:r>
            <a:r>
              <a:rPr sz="2000" b="1" i="1" spc="-26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64word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La riga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dove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trova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 cui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viene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memorizzato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</a:t>
            </a:r>
            <a:r>
              <a:rPr sz="2000" b="1" spc="-1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601970" algn="l"/>
              </a:tabLst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spc="-50" dirty="0">
                <a:solidFill>
                  <a:srgbClr val="000099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 memorizzare nella linea</a:t>
            </a:r>
            <a:r>
              <a:rPr sz="2000" b="1" spc="-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si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calcolano	così:</a:t>
            </a:r>
            <a:endParaRPr sz="2000">
              <a:latin typeface="Arial"/>
              <a:cs typeface="Arial"/>
            </a:endParaRPr>
          </a:p>
          <a:p>
            <a:pPr marL="60325" algn="ctr">
              <a:lnSpc>
                <a:spcPct val="100000"/>
              </a:lnSpc>
            </a:pP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Riga = NB % 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000099"/>
                </a:solidFill>
                <a:latin typeface="Arial"/>
                <a:cs typeface="Arial"/>
              </a:rPr>
              <a:t>10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(resto divisione) </a:t>
            </a:r>
            <a:r>
              <a:rPr sz="2000" b="1" i="1" spc="-25" dirty="0">
                <a:solidFill>
                  <a:srgbClr val="000099"/>
                </a:solidFill>
                <a:latin typeface="Arial"/>
                <a:cs typeface="Arial"/>
              </a:rPr>
              <a:t>Tag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= NB / 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000099"/>
                </a:solidFill>
                <a:latin typeface="Arial"/>
                <a:cs typeface="Arial"/>
              </a:rPr>
              <a:t>10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(quoziente</a:t>
            </a:r>
            <a:r>
              <a:rPr sz="2000" b="1" i="1" spc="1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divisione)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5899403" y="5818632"/>
            <a:ext cx="1981200" cy="685800"/>
          </a:xfrm>
          <a:custGeom>
            <a:avLst/>
            <a:gdLst/>
            <a:ahLst/>
            <a:cxnLst/>
            <a:rect l="l" t="t" r="r" b="b"/>
            <a:pathLst>
              <a:path w="1981200" h="685800">
                <a:moveTo>
                  <a:pt x="0" y="685800"/>
                </a:moveTo>
                <a:lnTo>
                  <a:pt x="1981200" y="685800"/>
                </a:lnTo>
                <a:lnTo>
                  <a:pt x="1981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912108" y="5932932"/>
            <a:ext cx="778001" cy="567690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1708404" y="5818632"/>
            <a:ext cx="4191000" cy="68580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906780" algn="ctr">
              <a:lnSpc>
                <a:spcPct val="100000"/>
              </a:lnSpc>
              <a:spcBef>
                <a:spcPts val="1510"/>
              </a:spcBef>
            </a:pP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1708404" y="5818632"/>
            <a:ext cx="1905000" cy="685800"/>
          </a:xfrm>
          <a:custGeom>
            <a:avLst/>
            <a:gdLst/>
            <a:ahLst/>
            <a:cxnLst/>
            <a:rect l="l" t="t" r="r" b="b"/>
            <a:pathLst>
              <a:path w="1905000" h="685800">
                <a:moveTo>
                  <a:pt x="0" y="685800"/>
                </a:moveTo>
                <a:lnTo>
                  <a:pt x="1904999" y="685800"/>
                </a:lnTo>
                <a:lnTo>
                  <a:pt x="1904999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613403" y="5818632"/>
            <a:ext cx="2286000" cy="685800"/>
          </a:xfrm>
          <a:custGeom>
            <a:avLst/>
            <a:gdLst/>
            <a:ahLst/>
            <a:cxnLst/>
            <a:rect l="l" t="t" r="r" b="b"/>
            <a:pathLst>
              <a:path w="2286000" h="685800">
                <a:moveTo>
                  <a:pt x="0" y="685800"/>
                </a:moveTo>
                <a:lnTo>
                  <a:pt x="2286000" y="685800"/>
                </a:lnTo>
                <a:lnTo>
                  <a:pt x="22860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613403" y="5818632"/>
            <a:ext cx="2286000" cy="685800"/>
          </a:xfrm>
          <a:custGeom>
            <a:avLst/>
            <a:gdLst/>
            <a:ahLst/>
            <a:cxnLst/>
            <a:rect l="l" t="t" r="r" b="b"/>
            <a:pathLst>
              <a:path w="2286000" h="685800">
                <a:moveTo>
                  <a:pt x="0" y="685800"/>
                </a:moveTo>
                <a:lnTo>
                  <a:pt x="2286000" y="685800"/>
                </a:lnTo>
                <a:lnTo>
                  <a:pt x="22860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784091" y="5932932"/>
            <a:ext cx="1792986" cy="567690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911095" y="5910071"/>
            <a:ext cx="1675637" cy="567690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2058416" y="5988608"/>
            <a:ext cx="136144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(14</a:t>
            </a:r>
            <a:r>
              <a:rPr sz="20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1708404" y="5818632"/>
            <a:ext cx="6172200" cy="685800"/>
          </a:xfrm>
          <a:custGeom>
            <a:avLst/>
            <a:gdLst/>
            <a:ahLst/>
            <a:cxnLst/>
            <a:rect l="l" t="t" r="r" b="b"/>
            <a:pathLst>
              <a:path w="6172200" h="685800">
                <a:moveTo>
                  <a:pt x="0" y="685800"/>
                </a:moveTo>
                <a:lnTo>
                  <a:pt x="6172200" y="685800"/>
                </a:lnTo>
                <a:lnTo>
                  <a:pt x="6172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016752" y="5939028"/>
            <a:ext cx="1832609" cy="567690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27659" y="5939028"/>
            <a:ext cx="1596390" cy="567690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474065" y="6016955"/>
            <a:ext cx="720852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70275" algn="l"/>
                <a:tab pos="570293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 (30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bit)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	</a:t>
            </a:r>
            <a:r>
              <a:rPr sz="3000" b="1" baseline="1388" dirty="0">
                <a:solidFill>
                  <a:srgbClr val="333399"/>
                </a:solidFill>
                <a:latin typeface="Arial"/>
                <a:cs typeface="Arial"/>
              </a:rPr>
              <a:t>Riga</a:t>
            </a:r>
            <a:r>
              <a:rPr sz="3000" b="1" spc="-15" baseline="1388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baseline="1388" dirty="0">
                <a:solidFill>
                  <a:srgbClr val="333399"/>
                </a:solidFill>
                <a:latin typeface="Arial"/>
                <a:cs typeface="Arial"/>
              </a:rPr>
              <a:t>(10</a:t>
            </a:r>
            <a:r>
              <a:rPr sz="3000" b="1" spc="-15" baseline="1388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baseline="1388" dirty="0">
                <a:solidFill>
                  <a:srgbClr val="333399"/>
                </a:solidFill>
                <a:latin typeface="Arial"/>
                <a:cs typeface="Arial"/>
              </a:rPr>
              <a:t>bit)	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Offset (6</a:t>
            </a:r>
            <a:r>
              <a:rPr sz="2000" b="1" spc="-1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1563624" y="6451086"/>
            <a:ext cx="622554" cy="406910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754623" y="6451086"/>
            <a:ext cx="480834" cy="406910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468623" y="6451086"/>
            <a:ext cx="622553" cy="406910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570220" y="6451086"/>
            <a:ext cx="480834" cy="406910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563611" y="6451086"/>
            <a:ext cx="480834" cy="406910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/>
          <p:nvPr/>
        </p:nvSpPr>
        <p:spPr>
          <a:xfrm>
            <a:off x="7711185" y="6528409"/>
            <a:ext cx="16700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3150107" y="6451086"/>
            <a:ext cx="622554" cy="406910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 txBox="1"/>
          <p:nvPr/>
        </p:nvSpPr>
        <p:spPr>
          <a:xfrm>
            <a:off x="1710944" y="6528409"/>
            <a:ext cx="435927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98295" algn="l"/>
                <a:tab pos="4018915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29	16</a:t>
            </a:r>
            <a:r>
              <a:rPr sz="2000" b="1" spc="-27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15	6</a:t>
            </a:r>
            <a:r>
              <a:rPr sz="2000" b="1" spc="-3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73" name="Audio 17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068"/>
    </mc:Choice>
    <mc:Fallback>
      <p:transition spd="slow" advTm="132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612229"/>
            <a:ext cx="377825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17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794" y="6543750"/>
            <a:ext cx="4970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2624" y="38100"/>
            <a:ext cx="1511046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4579" y="38100"/>
            <a:ext cx="1370838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4908" y="38100"/>
            <a:ext cx="1340358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56176" y="38100"/>
            <a:ext cx="2234946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7564" y="38100"/>
            <a:ext cx="1117854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9308" y="114808"/>
            <a:ext cx="604012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Continua esempio cache a corrispondenza</a:t>
            </a:r>
            <a:r>
              <a:rPr spc="-120" dirty="0"/>
              <a:t> </a:t>
            </a:r>
            <a:r>
              <a:rPr dirty="0"/>
              <a:t>diretta</a:t>
            </a:r>
          </a:p>
        </p:txBody>
      </p:sp>
      <p:sp>
        <p:nvSpPr>
          <p:cNvPr id="11" name="object 11"/>
          <p:cNvSpPr/>
          <p:nvPr/>
        </p:nvSpPr>
        <p:spPr>
          <a:xfrm>
            <a:off x="220979" y="495300"/>
            <a:ext cx="1370838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2727" y="495300"/>
            <a:ext cx="2033777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0979" y="1104900"/>
            <a:ext cx="1370838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9783" y="1104900"/>
            <a:ext cx="5243321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0979" y="1714500"/>
            <a:ext cx="5220462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2352" y="1714500"/>
            <a:ext cx="608838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0979" y="2019300"/>
            <a:ext cx="1639049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52288" y="2019300"/>
            <a:ext cx="1244345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0979" y="2628900"/>
            <a:ext cx="1099565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0555" y="2628900"/>
            <a:ext cx="4331970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979" y="3238500"/>
            <a:ext cx="842009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53311" y="3238500"/>
            <a:ext cx="2815590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979" y="3848100"/>
            <a:ext cx="1398270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0263" y="3848100"/>
            <a:ext cx="564642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44395" y="3848100"/>
            <a:ext cx="720090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25395" y="3848100"/>
            <a:ext cx="890778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45664" y="3848100"/>
            <a:ext cx="1370838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42944" y="3848100"/>
            <a:ext cx="1099565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3420" y="3848100"/>
            <a:ext cx="1159002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3435" y="3848100"/>
            <a:ext cx="1241297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95644" y="3848100"/>
            <a:ext cx="424421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80988" y="3848100"/>
            <a:ext cx="778002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88480" y="3848100"/>
            <a:ext cx="986790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07807" y="3848100"/>
            <a:ext cx="1300733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0979" y="4152900"/>
            <a:ext cx="918209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8680" y="4152900"/>
            <a:ext cx="1133094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29739" y="4152900"/>
            <a:ext cx="805434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96083" y="4152900"/>
            <a:ext cx="2102358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59352" y="4152900"/>
            <a:ext cx="479285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68140" y="4152900"/>
            <a:ext cx="791717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9347" y="4152900"/>
            <a:ext cx="1780794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98108" y="4152900"/>
            <a:ext cx="1424178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83195" y="4152900"/>
            <a:ext cx="1061466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0979" y="4457700"/>
            <a:ext cx="1215389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64336" y="4457700"/>
            <a:ext cx="1398270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9048" y="4457700"/>
            <a:ext cx="1159002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79064" y="4457700"/>
            <a:ext cx="918210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26764" y="4457700"/>
            <a:ext cx="918210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05884" y="4457700"/>
            <a:ext cx="424421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49779" y="4762500"/>
            <a:ext cx="890778" cy="56769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70048" y="4762500"/>
            <a:ext cx="488429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979" y="4762500"/>
            <a:ext cx="2596134" cy="5676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45023" y="4762500"/>
            <a:ext cx="906018" cy="56769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80532" y="4762500"/>
            <a:ext cx="1244345" cy="56769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85788" y="4762500"/>
            <a:ext cx="1256538" cy="5676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0979" y="5372100"/>
            <a:ext cx="1398270" cy="567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0263" y="5372100"/>
            <a:ext cx="564642" cy="567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44395" y="5372100"/>
            <a:ext cx="1370838" cy="5676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43200" y="5372100"/>
            <a:ext cx="778001" cy="567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52215" y="5372100"/>
            <a:ext cx="986789" cy="567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70020" y="5372100"/>
            <a:ext cx="1300734" cy="567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98720" y="5372100"/>
            <a:ext cx="636270" cy="56769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66003" y="5372100"/>
            <a:ext cx="791718" cy="5676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88735" y="5372100"/>
            <a:ext cx="918210" cy="56769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36435" y="5372100"/>
            <a:ext cx="1227581" cy="56769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24928" y="5372100"/>
            <a:ext cx="424421" cy="5676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0979" y="5676900"/>
            <a:ext cx="1799082" cy="56769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49779" y="5981700"/>
            <a:ext cx="890778" cy="56769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670048" y="5981700"/>
            <a:ext cx="488429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87979" y="5981700"/>
            <a:ext cx="2582418" cy="56769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131308" y="5981700"/>
            <a:ext cx="1878330" cy="56769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70547" y="5981700"/>
            <a:ext cx="1258061" cy="5676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67690" y="572261"/>
            <a:ext cx="8375015" cy="5808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6619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Indirizzo:	0x000A12F0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Indirizzo = 00 0000 0000 1010 0001 0010 </a:t>
            </a:r>
            <a:r>
              <a:rPr sz="2000" b="1" spc="-85" dirty="0">
                <a:solidFill>
                  <a:srgbClr val="000099"/>
                </a:solidFill>
                <a:latin typeface="Arial"/>
                <a:cs typeface="Arial"/>
              </a:rPr>
              <a:t>1111</a:t>
            </a:r>
            <a:r>
              <a:rPr sz="2000" b="1" spc="-20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148715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NB	= 00 0000 0000 1010 0001 0010</a:t>
            </a:r>
            <a:r>
              <a:rPr sz="2000" b="1" spc="-16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163320" algn="l"/>
                <a:tab pos="514477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Offset	=	</a:t>
            </a:r>
            <a:r>
              <a:rPr sz="2000" b="1" spc="-55" dirty="0">
                <a:solidFill>
                  <a:srgbClr val="000099"/>
                </a:solidFill>
                <a:latin typeface="Arial"/>
                <a:cs typeface="Arial"/>
              </a:rPr>
              <a:t>11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192530" algn="l"/>
                <a:tab pos="3642995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Riga	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	0001 0010</a:t>
            </a:r>
            <a:r>
              <a:rPr sz="2000" b="1" spc="-10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5" dirty="0">
                <a:solidFill>
                  <a:srgbClr val="000099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144905" algn="l"/>
                <a:tab pos="3054350" algn="l"/>
              </a:tabLst>
            </a:pPr>
            <a:r>
              <a:rPr sz="2000" b="1" spc="-50" dirty="0">
                <a:solidFill>
                  <a:srgbClr val="FF33CC"/>
                </a:solidFill>
                <a:latin typeface="Arial"/>
                <a:cs typeface="Arial"/>
              </a:rPr>
              <a:t>Tag	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00</a:t>
            </a: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</a:t>
            </a: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	1010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Esempio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di un altro indirizzo (in un blocco diverso)che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viene</a:t>
            </a:r>
            <a:r>
              <a:rPr sz="2000" b="1" spc="-1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allocato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sulla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stessa riga: 0x000812D1 (il suo inserimento in cache causa  l’uscita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dell’altro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dalla</a:t>
            </a:r>
            <a:r>
              <a:rPr sz="2000" b="1" spc="-8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linea)</a:t>
            </a:r>
            <a:endParaRPr sz="20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addr = </a:t>
            </a:r>
            <a:r>
              <a:rPr sz="2000" b="1" dirty="0">
                <a:solidFill>
                  <a:srgbClr val="FF33CC"/>
                </a:solidFill>
                <a:latin typeface="Arial"/>
                <a:cs typeface="Arial"/>
              </a:rPr>
              <a:t>00 0000 0000 1000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0001 0010 </a:t>
            </a: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11</a:t>
            </a: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01</a:t>
            </a:r>
            <a:r>
              <a:rPr sz="2000" b="1" spc="-18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0001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106426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Esempio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indirizzo 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viene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allocato su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 linea</a:t>
            </a:r>
            <a:r>
              <a:rPr sz="2000" b="1" spc="-8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diversa: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0x010B1300</a:t>
            </a:r>
            <a:endParaRPr sz="20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addr = </a:t>
            </a:r>
            <a:r>
              <a:rPr sz="2000" b="1" dirty="0">
                <a:solidFill>
                  <a:srgbClr val="FF33CC"/>
                </a:solidFill>
                <a:latin typeface="Arial"/>
                <a:cs typeface="Arial"/>
              </a:rPr>
              <a:t>00 0001 0000 </a:t>
            </a:r>
            <a:r>
              <a:rPr sz="2000" b="1" spc="-25" dirty="0">
                <a:solidFill>
                  <a:srgbClr val="FF33CC"/>
                </a:solidFill>
                <a:latin typeface="Arial"/>
                <a:cs typeface="Arial"/>
              </a:rPr>
              <a:t>1011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0001 </a:t>
            </a: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0011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00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</a:t>
            </a:r>
            <a:r>
              <a:rPr sz="2000" b="1" spc="-1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4" name="Audio 7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23"/>
    </mc:Choice>
    <mc:Fallback>
      <p:transition spd="slow" advTm="146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4869179"/>
            <a:ext cx="8549640" cy="194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  <a:spcBef>
                <a:spcPts val="5"/>
              </a:spcBef>
              <a:tabLst>
                <a:tab pos="1488440" algn="l"/>
              </a:tabLst>
            </a:pPr>
            <a:r>
              <a:rPr sz="1200" spc="-7" baseline="-10416" dirty="0">
                <a:solidFill>
                  <a:srgbClr val="333399"/>
                </a:solidFill>
                <a:latin typeface="Arial"/>
                <a:cs typeface="Arial"/>
              </a:rPr>
              <a:t>18	</a:t>
            </a: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3788" y="38100"/>
            <a:ext cx="1796034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0732" y="38100"/>
            <a:ext cx="424421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56076" y="38100"/>
            <a:ext cx="2967989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788" y="342900"/>
            <a:ext cx="648462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159" y="342900"/>
            <a:ext cx="1712214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6816" y="342900"/>
            <a:ext cx="890778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77083" y="342900"/>
            <a:ext cx="691133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29127" y="342900"/>
            <a:ext cx="692658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52800" y="342900"/>
            <a:ext cx="791718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74008" y="342900"/>
            <a:ext cx="931926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66844" y="342900"/>
            <a:ext cx="805434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01767" y="342900"/>
            <a:ext cx="861822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24500" y="342900"/>
            <a:ext cx="948689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99632" y="342900"/>
            <a:ext cx="761238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1780" y="342900"/>
            <a:ext cx="1174242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25511" y="342900"/>
            <a:ext cx="918209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04631" y="342900"/>
            <a:ext cx="424421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dirty="0"/>
              <a:t>CACHE </a:t>
            </a:r>
            <a:r>
              <a:rPr spc="-25" dirty="0"/>
              <a:t>SET-ASSOCIATIVA </a:t>
            </a:r>
            <a:r>
              <a:rPr dirty="0"/>
              <a:t>A n</a:t>
            </a:r>
            <a:r>
              <a:rPr spc="-300" dirty="0"/>
              <a:t> </a:t>
            </a:r>
            <a:r>
              <a:rPr dirty="0"/>
              <a:t>VIE</a:t>
            </a:r>
          </a:p>
          <a:p>
            <a:pPr algn="ctr">
              <a:lnSpc>
                <a:spcPct val="100000"/>
              </a:lnSpc>
            </a:pPr>
            <a:r>
              <a:rPr i="1" dirty="0">
                <a:latin typeface="Arial"/>
                <a:cs typeface="Arial"/>
              </a:rPr>
              <a:t>(o associativa </a:t>
            </a:r>
            <a:r>
              <a:rPr i="1" spc="-5" dirty="0">
                <a:latin typeface="Arial"/>
                <a:cs typeface="Arial"/>
              </a:rPr>
              <a:t>pura </a:t>
            </a:r>
            <a:r>
              <a:rPr i="1" dirty="0">
                <a:latin typeface="Arial"/>
                <a:cs typeface="Arial"/>
              </a:rPr>
              <a:t>se c’è </a:t>
            </a:r>
            <a:r>
              <a:rPr i="1" spc="-5" dirty="0">
                <a:latin typeface="Arial"/>
                <a:cs typeface="Arial"/>
              </a:rPr>
              <a:t>una </a:t>
            </a:r>
            <a:r>
              <a:rPr i="1" dirty="0">
                <a:latin typeface="Arial"/>
                <a:cs typeface="Arial"/>
              </a:rPr>
              <a:t>solo riga con tante vie quante</a:t>
            </a:r>
            <a:r>
              <a:rPr i="1" spc="-18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linee)</a:t>
            </a:r>
          </a:p>
        </p:txBody>
      </p:sp>
      <p:sp>
        <p:nvSpPr>
          <p:cNvPr id="22" name="object 22"/>
          <p:cNvSpPr/>
          <p:nvPr/>
        </p:nvSpPr>
        <p:spPr>
          <a:xfrm>
            <a:off x="623316" y="1024127"/>
            <a:ext cx="7897368" cy="40858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800" y="4869179"/>
            <a:ext cx="8549640" cy="1940560"/>
          </a:xfrm>
          <a:custGeom>
            <a:avLst/>
            <a:gdLst/>
            <a:ahLst/>
            <a:cxnLst/>
            <a:rect l="l" t="t" r="r" b="b"/>
            <a:pathLst>
              <a:path w="8549640" h="1940559">
                <a:moveTo>
                  <a:pt x="0" y="1940052"/>
                </a:moveTo>
                <a:lnTo>
                  <a:pt x="8549640" y="1940052"/>
                </a:lnTo>
                <a:lnTo>
                  <a:pt x="8549640" y="0"/>
                </a:lnTo>
                <a:lnTo>
                  <a:pt x="0" y="0"/>
                </a:lnTo>
                <a:lnTo>
                  <a:pt x="0" y="1940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6220" y="4831079"/>
            <a:ext cx="1215390" cy="5676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0724" y="4831079"/>
            <a:ext cx="1285494" cy="567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75332" y="4831079"/>
            <a:ext cx="1241297" cy="5676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85744" y="4831079"/>
            <a:ext cx="409194" cy="567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64052" y="4831079"/>
            <a:ext cx="1411986" cy="5676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3628" y="4831079"/>
            <a:ext cx="564641" cy="567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77384" y="4831079"/>
            <a:ext cx="1340358" cy="5676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86855" y="4831079"/>
            <a:ext cx="663701" cy="567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19671" y="4831079"/>
            <a:ext cx="1229105" cy="567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17892" y="4831079"/>
            <a:ext cx="1424177" cy="567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220" y="5135879"/>
            <a:ext cx="762761" cy="5676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095" y="5135879"/>
            <a:ext cx="1130046" cy="567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7255" y="5135879"/>
            <a:ext cx="803909" cy="567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41804" y="5135879"/>
            <a:ext cx="2061210" cy="5676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73652" y="5135879"/>
            <a:ext cx="550926" cy="56769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93691" y="5135879"/>
            <a:ext cx="916686" cy="567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81015" y="5135879"/>
            <a:ext cx="563117" cy="5676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14771" y="5135879"/>
            <a:ext cx="1210818" cy="5676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86500" y="5135879"/>
            <a:ext cx="409194" cy="567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66332" y="5135879"/>
            <a:ext cx="678941" cy="567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15911" y="5135879"/>
            <a:ext cx="1155953" cy="56769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52231" y="5135879"/>
            <a:ext cx="989837" cy="56769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6220" y="5440679"/>
            <a:ext cx="1597914" cy="56769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40407" y="5440679"/>
            <a:ext cx="1636014" cy="56769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9251" y="5440679"/>
            <a:ext cx="422910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43072" y="5440679"/>
            <a:ext cx="803910" cy="5676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07891" y="5440679"/>
            <a:ext cx="424421" cy="56769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16679" y="5440679"/>
            <a:ext cx="564641" cy="56769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65676" y="5440679"/>
            <a:ext cx="1072134" cy="5676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22164" y="5440679"/>
            <a:ext cx="707898" cy="56769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14415" y="5440679"/>
            <a:ext cx="875538" cy="5676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72784" y="5440679"/>
            <a:ext cx="904493" cy="56769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38188" y="5440679"/>
            <a:ext cx="409194" cy="567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08292" y="5440679"/>
            <a:ext cx="960881" cy="5676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30083" y="5440679"/>
            <a:ext cx="409194" cy="56769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22107" y="5440679"/>
            <a:ext cx="480834" cy="56769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87283" y="5440679"/>
            <a:ext cx="622553" cy="56769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94192" y="5440679"/>
            <a:ext cx="547865" cy="5676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220" y="5745479"/>
            <a:ext cx="947166" cy="56769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35736" y="5745479"/>
            <a:ext cx="916686" cy="56769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04772" y="5745479"/>
            <a:ext cx="1015746" cy="56769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72867" y="5745479"/>
            <a:ext cx="1788413" cy="56769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22191" y="5745479"/>
            <a:ext cx="407682" cy="56769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82211" y="5745479"/>
            <a:ext cx="986789" cy="56769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21352" y="5745479"/>
            <a:ext cx="1596389" cy="56769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70091" y="5745479"/>
            <a:ext cx="634745" cy="56769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57188" y="5745479"/>
            <a:ext cx="791717" cy="56769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01256" y="5745479"/>
            <a:ext cx="1623822" cy="56769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77428" y="5745479"/>
            <a:ext cx="564642" cy="56769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6220" y="6050279"/>
            <a:ext cx="1159002" cy="56769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56132" y="6050279"/>
            <a:ext cx="409194" cy="567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81683" y="6050279"/>
            <a:ext cx="636270" cy="56769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32788" y="6050279"/>
            <a:ext cx="1172718" cy="56769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721864" y="6050279"/>
            <a:ext cx="563117" cy="56769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01339" y="6050279"/>
            <a:ext cx="648462" cy="56769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566159" y="6050279"/>
            <a:ext cx="1159002" cy="56769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41520" y="6050279"/>
            <a:ext cx="1268729" cy="56769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26608" y="6050279"/>
            <a:ext cx="564641" cy="56769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07608" y="6050279"/>
            <a:ext cx="1383030" cy="56769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06995" y="6050279"/>
            <a:ext cx="916686" cy="56769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40040" y="6050279"/>
            <a:ext cx="494550" cy="56769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50935" y="6050279"/>
            <a:ext cx="691133" cy="56769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6220" y="6355073"/>
            <a:ext cx="424421" cy="502924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1563" y="6355073"/>
            <a:ext cx="1471422" cy="50292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19427" y="6355073"/>
            <a:ext cx="488429" cy="50292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35835" y="6355073"/>
            <a:ext cx="1315974" cy="50292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781300" y="6355073"/>
            <a:ext cx="1273302" cy="502924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781044" y="6355073"/>
            <a:ext cx="480834" cy="50292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92879" y="6355073"/>
            <a:ext cx="1073658" cy="50292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796028" y="6355073"/>
            <a:ext cx="480834" cy="50292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06340" y="6355073"/>
            <a:ext cx="2234945" cy="502924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969252" y="6355073"/>
            <a:ext cx="1117853" cy="50292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48016" y="6355073"/>
            <a:ext cx="422909" cy="50292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9639" y="2350007"/>
            <a:ext cx="474345" cy="523240"/>
          </a:xfrm>
          <a:custGeom>
            <a:avLst/>
            <a:gdLst/>
            <a:ahLst/>
            <a:cxnLst/>
            <a:rect l="l" t="t" r="r" b="b"/>
            <a:pathLst>
              <a:path w="474344" h="523239">
                <a:moveTo>
                  <a:pt x="0" y="522732"/>
                </a:moveTo>
                <a:lnTo>
                  <a:pt x="473964" y="522732"/>
                </a:lnTo>
                <a:lnTo>
                  <a:pt x="473964" y="0"/>
                </a:lnTo>
                <a:lnTo>
                  <a:pt x="0" y="0"/>
                </a:lnTo>
                <a:lnTo>
                  <a:pt x="0" y="5227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08303" y="2334780"/>
            <a:ext cx="529577" cy="40156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929639" y="2350007"/>
            <a:ext cx="474345" cy="5232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400" b="1" spc="-25" dirty="0">
                <a:latin typeface="Arial"/>
                <a:cs typeface="Arial"/>
              </a:rPr>
              <a:t>511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82879" y="653783"/>
            <a:ext cx="564642" cy="56770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5780" y="653783"/>
            <a:ext cx="1003553" cy="567702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07591" y="653783"/>
            <a:ext cx="1003554" cy="567702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89404" y="653783"/>
            <a:ext cx="494550" cy="567702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62200" y="653783"/>
            <a:ext cx="1059941" cy="567702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98876" y="653783"/>
            <a:ext cx="480834" cy="567702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57955" y="653783"/>
            <a:ext cx="2233422" cy="56770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69635" y="653783"/>
            <a:ext cx="1113282" cy="567702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361176" y="653783"/>
            <a:ext cx="467118" cy="56770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489191" y="653783"/>
            <a:ext cx="1521714" cy="567702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671816" y="653783"/>
            <a:ext cx="465569" cy="567702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98307" y="653783"/>
            <a:ext cx="424421" cy="567702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001000" y="653783"/>
            <a:ext cx="887729" cy="567702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2879" y="958583"/>
            <a:ext cx="1102614" cy="567702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18032" y="958583"/>
            <a:ext cx="564642" cy="567702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15211" y="958583"/>
            <a:ext cx="1157477" cy="567702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05227" y="958583"/>
            <a:ext cx="1270253" cy="567702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8020" y="958583"/>
            <a:ext cx="564642" cy="567702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505200" y="958583"/>
            <a:ext cx="960881" cy="567702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98620" y="958583"/>
            <a:ext cx="480834" cy="567702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411979" y="958583"/>
            <a:ext cx="1875281" cy="567702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018276" y="958583"/>
            <a:ext cx="764285" cy="567702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5100" y="958583"/>
            <a:ext cx="480834" cy="567702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28459" y="958583"/>
            <a:ext cx="733805" cy="567702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94804" y="958583"/>
            <a:ext cx="649985" cy="567702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575804" y="958583"/>
            <a:ext cx="1017270" cy="567702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25611" y="958583"/>
            <a:ext cx="563118" cy="567702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82879" y="1263383"/>
            <a:ext cx="764286" cy="567702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76655" y="1263383"/>
            <a:ext cx="918210" cy="56770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55775" y="1263383"/>
            <a:ext cx="759713" cy="567702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46504" y="1263383"/>
            <a:ext cx="438137" cy="567702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914144" y="1263383"/>
            <a:ext cx="480834" cy="567702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125979" y="1263383"/>
            <a:ext cx="689609" cy="567702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48127" y="1263383"/>
            <a:ext cx="488429" cy="567702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766060" y="1263383"/>
            <a:ext cx="906017" cy="567702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400044" y="1263383"/>
            <a:ext cx="918210" cy="56770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047744" y="1263383"/>
            <a:ext cx="947165" cy="567702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55820" y="1263383"/>
            <a:ext cx="409194" cy="567702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792979" y="1263383"/>
            <a:ext cx="1824989" cy="567702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345935" y="1263383"/>
            <a:ext cx="480834" cy="567702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556247" y="1263383"/>
            <a:ext cx="1213866" cy="567702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499604" y="1263383"/>
            <a:ext cx="878586" cy="567702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104631" y="1263383"/>
            <a:ext cx="564642" cy="567702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400288" y="1263383"/>
            <a:ext cx="480834" cy="567702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82879" y="1568183"/>
            <a:ext cx="735330" cy="567702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47700" y="1568183"/>
            <a:ext cx="1285494" cy="567702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662683" y="1568183"/>
            <a:ext cx="735330" cy="567702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127504" y="1568183"/>
            <a:ext cx="875538" cy="567702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734055" y="1568183"/>
            <a:ext cx="805433" cy="567702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200400" y="1568183"/>
            <a:ext cx="424421" cy="567702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285744" y="1568183"/>
            <a:ext cx="409194" cy="567702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329590" y="731139"/>
            <a:ext cx="8395970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E’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avere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 cache a corrispondenza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diretta “affiancate”; tutte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dotate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uguale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numero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righe –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nell’esempio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512 –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per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un totale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512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linee/via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* 4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vie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2048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totali, raggruppate a insiemi (set)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</a:t>
            </a:r>
            <a:r>
              <a:rPr sz="2000" b="1" spc="-1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4  (un insieme per ogni</a:t>
            </a:r>
            <a:r>
              <a:rPr sz="2000" b="1" spc="-1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riga).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85445" y="3811396"/>
            <a:ext cx="8985250" cy="294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7665" algn="r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sieme</a:t>
            </a:r>
            <a:endParaRPr sz="1400">
              <a:latin typeface="Arial"/>
              <a:cs typeface="Arial"/>
            </a:endParaRPr>
          </a:p>
          <a:p>
            <a:pPr marL="3766185">
              <a:lnSpc>
                <a:spcPct val="100000"/>
              </a:lnSpc>
              <a:tabLst>
                <a:tab pos="6528434" algn="l"/>
                <a:tab pos="8248650" algn="l"/>
              </a:tabLst>
            </a:pPr>
            <a:r>
              <a:rPr sz="1400" b="1" u="sng" dirty="0">
                <a:solidFill>
                  <a:srgbClr val="FF0000"/>
                </a:solidFill>
                <a:latin typeface="Arial"/>
                <a:cs typeface="Arial"/>
              </a:rPr>
              <a:t> 	</a:t>
            </a:r>
            <a:r>
              <a:rPr sz="1400" b="1" u="sng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u="sng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u="sng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u="sng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u="sng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u="sng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u="sng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u="sng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	=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Riga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della</a:t>
            </a:r>
            <a:r>
              <a:rPr sz="14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cache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Times New Roman"/>
              <a:cs typeface="Times New Roman"/>
            </a:endParaRPr>
          </a:p>
          <a:p>
            <a:pPr marL="310515" marR="297180" algn="just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Questo schema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attenua i problemi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di conflitto tra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blocchi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associati  alla stessa riga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raggruppando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le linee in insiemi.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blocco viene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assegnato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all’insieme (riga) di indice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NB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mod Num.righe, e se </a:t>
            </a:r>
            <a:r>
              <a:rPr sz="2000" b="1" spc="-15" dirty="0">
                <a:solidFill>
                  <a:srgbClr val="000099"/>
                </a:solidFill>
                <a:latin typeface="Arial"/>
                <a:cs typeface="Arial"/>
              </a:rPr>
              <a:t>ci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sono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linee libere nell’insieme, viene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assegnato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ad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qualunque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queste.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La  ricerca  di  un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avviene 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in  parallelo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sulle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   </a:t>
            </a:r>
            <a:r>
              <a:rPr sz="2000" b="1" spc="2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vie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7" baseline="-13888" dirty="0">
                <a:solidFill>
                  <a:srgbClr val="333399"/>
                </a:solidFill>
                <a:latin typeface="Arial"/>
                <a:cs typeface="Arial"/>
              </a:rPr>
              <a:t>Pag. 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hardware + costoso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rispetto a quella a corrispondenza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diretta)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53" name="Audio 15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9"/>
    </mc:Choice>
    <mc:Fallback>
      <p:transition spd="slow" advTm="109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612229"/>
            <a:ext cx="377825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19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1" y="533400"/>
            <a:ext cx="9131935" cy="6082665"/>
          </a:xfrm>
          <a:custGeom>
            <a:avLst/>
            <a:gdLst/>
            <a:ahLst/>
            <a:cxnLst/>
            <a:rect l="l" t="t" r="r" b="b"/>
            <a:pathLst>
              <a:path w="9131935" h="6082665">
                <a:moveTo>
                  <a:pt x="0" y="6082284"/>
                </a:moveTo>
                <a:lnTo>
                  <a:pt x="9131808" y="6082284"/>
                </a:lnTo>
                <a:lnTo>
                  <a:pt x="9131808" y="0"/>
                </a:lnTo>
                <a:lnTo>
                  <a:pt x="0" y="0"/>
                </a:lnTo>
                <a:lnTo>
                  <a:pt x="0" y="60822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5300"/>
            <a:ext cx="1439418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0327" y="495300"/>
            <a:ext cx="564641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5983" y="495300"/>
            <a:ext cx="2149602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2028" y="495300"/>
            <a:ext cx="918210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9728" y="495300"/>
            <a:ext cx="1567434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48071" y="495300"/>
            <a:ext cx="1710689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85204" y="495300"/>
            <a:ext cx="706374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52488" y="495300"/>
            <a:ext cx="424421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37831" y="495300"/>
            <a:ext cx="692657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91400" y="495300"/>
            <a:ext cx="424421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864095"/>
            <a:ext cx="8878062" cy="5677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191780"/>
            <a:ext cx="357365" cy="5295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2336" y="1168895"/>
            <a:ext cx="634746" cy="5677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7991" y="1168895"/>
            <a:ext cx="791718" cy="5677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9200" y="1168895"/>
            <a:ext cx="1512570" cy="5677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1260" y="1168895"/>
            <a:ext cx="1428750" cy="5677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6452" y="1168895"/>
            <a:ext cx="550926" cy="5677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28288" y="1168895"/>
            <a:ext cx="1131569" cy="5677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86300" y="1168895"/>
            <a:ext cx="1878329" cy="5677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4483" y="1473695"/>
            <a:ext cx="805434" cy="5677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90827" y="1473695"/>
            <a:ext cx="1288542" cy="5677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40279" y="1473695"/>
            <a:ext cx="1567433" cy="5677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37203" y="1473695"/>
            <a:ext cx="936498" cy="5677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4611" y="1473695"/>
            <a:ext cx="962406" cy="5677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24984" y="1473695"/>
            <a:ext cx="1440941" cy="5677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95415" y="1473695"/>
            <a:ext cx="1032510" cy="5677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94576" y="1473695"/>
            <a:ext cx="1637537" cy="5677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38300" y="1778495"/>
            <a:ext cx="1101089" cy="5677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0404" y="1778495"/>
            <a:ext cx="936497" cy="5677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7811" y="1778495"/>
            <a:ext cx="1370838" cy="56770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65091" y="1778495"/>
            <a:ext cx="479285" cy="5677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05300" y="1778495"/>
            <a:ext cx="1738122" cy="5677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04332" y="1778495"/>
            <a:ext cx="785622" cy="5677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50864" y="1778495"/>
            <a:ext cx="1567434" cy="5677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6784" y="2083295"/>
            <a:ext cx="706373" cy="56770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2648" y="2083295"/>
            <a:ext cx="692658" cy="5677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6319" y="2083295"/>
            <a:ext cx="720090" cy="56770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17319" y="2083295"/>
            <a:ext cx="1046226" cy="56770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93035" y="2083295"/>
            <a:ext cx="634745" cy="56770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88692" y="2083295"/>
            <a:ext cx="1102613" cy="56770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17747" y="2083295"/>
            <a:ext cx="634746" cy="5677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13403" y="2083295"/>
            <a:ext cx="720089" cy="56770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64508" y="2083295"/>
            <a:ext cx="424421" cy="56770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49852" y="2083295"/>
            <a:ext cx="1061465" cy="56770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37759" y="2083295"/>
            <a:ext cx="634746" cy="56770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33415" y="2083295"/>
            <a:ext cx="791717" cy="56770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54623" y="2083295"/>
            <a:ext cx="918209" cy="56770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02323" y="2083295"/>
            <a:ext cx="665226" cy="56770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97040" y="2083295"/>
            <a:ext cx="845057" cy="56770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03007" y="2083295"/>
            <a:ext cx="1792986" cy="56770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56904" y="2083295"/>
            <a:ext cx="387096" cy="56770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2450592"/>
            <a:ext cx="6858761" cy="5676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2778264"/>
            <a:ext cx="357365" cy="5295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2336" y="2755392"/>
            <a:ext cx="1721358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84604" y="2755392"/>
            <a:ext cx="1567433" cy="56768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81527" y="2755392"/>
            <a:ext cx="424421" cy="5676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66872" y="2755392"/>
            <a:ext cx="1527810" cy="5676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22647" y="2755392"/>
            <a:ext cx="1437894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591555" y="2755392"/>
            <a:ext cx="1032509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284976" y="2755392"/>
            <a:ext cx="424421" cy="56768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3124200"/>
            <a:ext cx="6343650" cy="5676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451872"/>
            <a:ext cx="357365" cy="5295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2336" y="3429000"/>
            <a:ext cx="619506" cy="5676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2751" y="3429000"/>
            <a:ext cx="805434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17675" y="3429000"/>
            <a:ext cx="550926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29511" y="3429000"/>
            <a:ext cx="1386077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43555" y="3429000"/>
            <a:ext cx="1878330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18432" y="3429000"/>
            <a:ext cx="776477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55820" y="3429000"/>
            <a:ext cx="1159002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44311" y="3429000"/>
            <a:ext cx="875538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50864" y="3429000"/>
            <a:ext cx="805434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85788" y="3429000"/>
            <a:ext cx="1386077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99831" y="3429000"/>
            <a:ext cx="720090" cy="56768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50935" y="3429000"/>
            <a:ext cx="893063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2336" y="3733800"/>
            <a:ext cx="619506" cy="5676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82751" y="3733800"/>
            <a:ext cx="1061466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72183" y="3733800"/>
            <a:ext cx="1142238" cy="56768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75332" y="3733800"/>
            <a:ext cx="1895094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96867" y="3733800"/>
            <a:ext cx="2177034" cy="56768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734811" y="3733800"/>
            <a:ext cx="488429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84164" y="3733800"/>
            <a:ext cx="1061465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73595" y="3733800"/>
            <a:ext cx="1229105" cy="56768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629143" y="3733800"/>
            <a:ext cx="1514855" cy="56768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2336" y="4038600"/>
            <a:ext cx="2961893" cy="56768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25139" y="4038600"/>
            <a:ext cx="1285493" cy="56768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37076" y="4038600"/>
            <a:ext cx="1634489" cy="56768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32476" y="4038600"/>
            <a:ext cx="960881" cy="56768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024371" y="4038600"/>
            <a:ext cx="761237" cy="56768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46520" y="4038600"/>
            <a:ext cx="1229105" cy="5676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05116" y="4038600"/>
            <a:ext cx="1738883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1541" y="572261"/>
            <a:ext cx="9009380" cy="3865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Principio di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funzionamento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della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cache set associativa a</a:t>
            </a:r>
            <a:r>
              <a:rPr sz="2000" b="1" i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n-vie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DOVE INSERIRE I BLOCCHI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QUANDO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SI CARICANO DALLA</a:t>
            </a:r>
            <a:r>
              <a:rPr sz="2000" b="1" spc="-20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-	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posizione calcolata a partire</a:t>
            </a:r>
            <a:r>
              <a:rPr sz="2000" b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dall’indirizzo</a:t>
            </a:r>
            <a:endParaRPr sz="2000">
              <a:latin typeface="Arial"/>
              <a:cs typeface="Arial"/>
            </a:endParaRPr>
          </a:p>
          <a:p>
            <a:pPr marL="144145" algn="ctr">
              <a:lnSpc>
                <a:spcPct val="100000"/>
              </a:lnSpc>
              <a:tabLst>
                <a:tab pos="6215380" algn="l"/>
                <a:tab pos="6511925" algn="l"/>
              </a:tabLst>
            </a:pP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riga= NB </a:t>
            </a:r>
            <a:r>
              <a:rPr sz="2000" b="1" i="1" spc="5" dirty="0">
                <a:solidFill>
                  <a:srgbClr val="000099"/>
                </a:solidFill>
                <a:latin typeface="Arial"/>
                <a:cs typeface="Arial"/>
              </a:rPr>
              <a:t>%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num.righe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(% = resto</a:t>
            </a:r>
            <a:r>
              <a:rPr sz="2000" b="1" i="1" spc="-5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divisione</a:t>
            </a:r>
            <a:r>
              <a:rPr sz="2000" b="1" i="1" spc="-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intera	o	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modulo)</a:t>
            </a:r>
            <a:endParaRPr sz="2000">
              <a:latin typeface="Arial"/>
              <a:cs typeface="Arial"/>
            </a:endParaRPr>
          </a:p>
          <a:p>
            <a:pPr marL="144780" algn="ctr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quindi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f1 = (Indirizzo / Dim.Blocco) %</a:t>
            </a:r>
            <a:r>
              <a:rPr sz="2000" b="1" i="1" spc="-20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num.righe</a:t>
            </a:r>
            <a:endParaRPr sz="200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ma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c’è un grado di libertà in più (scelta di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una linea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tra le n</a:t>
            </a:r>
            <a:r>
              <a:rPr sz="2000" b="1" i="1" spc="-1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dell’insieme)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IDENTIFICARE QUALI BLOCCHI SONO NELLA</a:t>
            </a:r>
            <a:r>
              <a:rPr sz="2000" b="1" spc="-1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= NB / num.righe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(quoziente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divisione</a:t>
            </a:r>
            <a:r>
              <a:rPr sz="2000" b="1" spc="-8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intera)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QUALI BLOCCHI RIMPIAZZARE, SE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NECESSARIO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  <a:tab pos="428625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la riga è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funzione</a:t>
            </a:r>
            <a:r>
              <a:rPr sz="2000" b="1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dell’indirizzo	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ma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poiché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ogni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riga contiene</a:t>
            </a:r>
            <a:r>
              <a:rPr sz="2000" b="1" spc="-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più</a:t>
            </a:r>
            <a:r>
              <a:rPr sz="2000" b="1" spc="-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la scelta è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solo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parzialmente predeterminata: scelta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limitata</a:t>
            </a:r>
            <a:r>
              <a:rPr sz="2000" b="1" i="1" spc="-1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all’insieme  ESEMPIO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(RAM 4GB, Indirizzi 32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bit,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512 righe x 4 blocchi da 32</a:t>
            </a:r>
            <a:r>
              <a:rPr sz="2000" b="1" i="1" spc="-15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byte):</a:t>
            </a:r>
            <a:endParaRPr sz="20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05216" y="4471428"/>
            <a:ext cx="526542" cy="46099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453628" y="4471428"/>
            <a:ext cx="690372" cy="460997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8322309" y="4536185"/>
            <a:ext cx="79438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25" dirty="0">
                <a:solidFill>
                  <a:srgbClr val="FF0000"/>
                </a:solidFill>
                <a:latin typeface="Arial"/>
                <a:cs typeface="Arial"/>
              </a:rPr>
              <a:t>cfr.</a:t>
            </a:r>
            <a:r>
              <a:rPr sz="16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p.10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0" y="5512308"/>
            <a:ext cx="7882889" cy="56769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91541" y="5590540"/>
            <a:ext cx="756412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COSA</a:t>
            </a:r>
            <a:r>
              <a:rPr sz="2000" b="1" spc="-409" dirty="0">
                <a:solidFill>
                  <a:srgbClr val="A4A4E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ACCADE </a:t>
            </a:r>
            <a:r>
              <a:rPr sz="2000" b="1" spc="5" dirty="0">
                <a:solidFill>
                  <a:srgbClr val="A4A4E9"/>
                </a:solidFill>
                <a:latin typeface="Arial"/>
                <a:cs typeface="Arial"/>
              </a:rPr>
              <a:t>QUANDO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SI </a:t>
            </a:r>
            <a:r>
              <a:rPr sz="2000" b="1" spc="-55" dirty="0">
                <a:solidFill>
                  <a:srgbClr val="A4A4E9"/>
                </a:solidFill>
                <a:latin typeface="Arial"/>
                <a:cs typeface="Arial"/>
              </a:rPr>
              <a:t>FA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UNA SCRITTURA </a:t>
            </a:r>
            <a:r>
              <a:rPr sz="2000" b="1" spc="-5" dirty="0">
                <a:solidFill>
                  <a:srgbClr val="A4A4E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0" y="5839967"/>
            <a:ext cx="357365" cy="5295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2336" y="5817108"/>
            <a:ext cx="1960626" cy="5676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23872" y="5817108"/>
            <a:ext cx="493001" cy="5676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177795" y="5817108"/>
            <a:ext cx="550926" cy="56769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458211" y="5817108"/>
            <a:ext cx="1413510" cy="56769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601211" y="5817108"/>
            <a:ext cx="2756154" cy="56769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0" y="6144767"/>
            <a:ext cx="357365" cy="5295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02336" y="6121908"/>
            <a:ext cx="1579626" cy="56769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642872" y="6121908"/>
            <a:ext cx="493001" cy="5676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796795" y="6121908"/>
            <a:ext cx="550926" cy="56769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077211" y="6121908"/>
            <a:ext cx="1413510" cy="56769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20211" y="6121908"/>
            <a:ext cx="1838706" cy="56769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91541" y="5895340"/>
            <a:ext cx="6659245" cy="845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i="1" dirty="0">
                <a:solidFill>
                  <a:srgbClr val="A4A4E9"/>
                </a:solidFill>
                <a:latin typeface="Arial"/>
                <a:cs typeface="Arial"/>
              </a:rPr>
              <a:t>write through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: si aggiorna CACHE e</a:t>
            </a:r>
            <a:r>
              <a:rPr sz="2000" b="1" spc="-145" dirty="0">
                <a:solidFill>
                  <a:srgbClr val="A4A4E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MEMORIA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i="1" dirty="0">
                <a:solidFill>
                  <a:srgbClr val="A4A4E9"/>
                </a:solidFill>
                <a:latin typeface="Arial"/>
                <a:cs typeface="Arial"/>
              </a:rPr>
              <a:t>write back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: si aggiorna solo</a:t>
            </a:r>
            <a:r>
              <a:rPr sz="2000" b="1" spc="-135" dirty="0">
                <a:solidFill>
                  <a:srgbClr val="A4A4E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4A4E9"/>
                </a:solidFill>
                <a:latin typeface="Arial"/>
                <a:cs typeface="Arial"/>
              </a:rPr>
              <a:t>CACHE</a:t>
            </a:r>
            <a:endParaRPr sz="2000" dirty="0">
              <a:latin typeface="Arial"/>
              <a:cs typeface="Arial"/>
            </a:endParaRPr>
          </a:p>
          <a:p>
            <a:pPr marL="1701800">
              <a:lnSpc>
                <a:spcPct val="100000"/>
              </a:lnSpc>
              <a:spcBef>
                <a:spcPts val="305"/>
              </a:spcBef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708404" y="5213603"/>
            <a:ext cx="622554" cy="56769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044184" y="4581144"/>
            <a:ext cx="1981200" cy="685800"/>
          </a:xfrm>
          <a:custGeom>
            <a:avLst/>
            <a:gdLst/>
            <a:ahLst/>
            <a:cxnLst/>
            <a:rect l="l" t="t" r="r" b="b"/>
            <a:pathLst>
              <a:path w="1981200" h="685800">
                <a:moveTo>
                  <a:pt x="0" y="685799"/>
                </a:moveTo>
                <a:lnTo>
                  <a:pt x="1981200" y="685799"/>
                </a:lnTo>
                <a:lnTo>
                  <a:pt x="19812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56888" y="4695444"/>
            <a:ext cx="778001" cy="56769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1853183" y="4581144"/>
            <a:ext cx="4191000" cy="685800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906144" algn="ctr">
              <a:lnSpc>
                <a:spcPct val="100000"/>
              </a:lnSpc>
              <a:spcBef>
                <a:spcPts val="1515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899403" y="5213603"/>
            <a:ext cx="480834" cy="56769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53183" y="4581144"/>
            <a:ext cx="1905000" cy="685800"/>
          </a:xfrm>
          <a:custGeom>
            <a:avLst/>
            <a:gdLst/>
            <a:ahLst/>
            <a:cxnLst/>
            <a:rect l="l" t="t" r="r" b="b"/>
            <a:pathLst>
              <a:path w="1905000" h="685800">
                <a:moveTo>
                  <a:pt x="0" y="685799"/>
                </a:moveTo>
                <a:lnTo>
                  <a:pt x="1905000" y="685799"/>
                </a:lnTo>
                <a:lnTo>
                  <a:pt x="19050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758184" y="4581144"/>
            <a:ext cx="2286000" cy="685800"/>
          </a:xfrm>
          <a:custGeom>
            <a:avLst/>
            <a:gdLst/>
            <a:ahLst/>
            <a:cxnLst/>
            <a:rect l="l" t="t" r="r" b="b"/>
            <a:pathLst>
              <a:path w="2286000" h="685800">
                <a:moveTo>
                  <a:pt x="0" y="685799"/>
                </a:moveTo>
                <a:lnTo>
                  <a:pt x="2286000" y="685799"/>
                </a:lnTo>
                <a:lnTo>
                  <a:pt x="22860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758184" y="4581144"/>
            <a:ext cx="2286000" cy="685800"/>
          </a:xfrm>
          <a:custGeom>
            <a:avLst/>
            <a:gdLst/>
            <a:ahLst/>
            <a:cxnLst/>
            <a:rect l="l" t="t" r="r" b="b"/>
            <a:pathLst>
              <a:path w="2286000" h="685800">
                <a:moveTo>
                  <a:pt x="0" y="685799"/>
                </a:moveTo>
                <a:lnTo>
                  <a:pt x="2286000" y="685799"/>
                </a:lnTo>
                <a:lnTo>
                  <a:pt x="22860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477511" y="4585715"/>
            <a:ext cx="959358" cy="56769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808476" y="4890515"/>
            <a:ext cx="916686" cy="56769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86071" y="4890515"/>
            <a:ext cx="960881" cy="56769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07864" y="4890515"/>
            <a:ext cx="1099565" cy="56769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3956430" y="4662678"/>
            <a:ext cx="198501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1594" algn="ctr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Riga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(512 righe: 9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bit)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982723" y="4695444"/>
            <a:ext cx="1607058" cy="56769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2130044" y="4773676"/>
            <a:ext cx="129286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Tag</a:t>
            </a:r>
            <a:r>
              <a:rPr sz="2000" b="1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(18bit)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3613403" y="5213603"/>
            <a:ext cx="622553" cy="567690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687567" y="5213603"/>
            <a:ext cx="480834" cy="56769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53183" y="4581144"/>
            <a:ext cx="6172200" cy="685800"/>
          </a:xfrm>
          <a:custGeom>
            <a:avLst/>
            <a:gdLst/>
            <a:ahLst/>
            <a:cxnLst/>
            <a:rect l="l" t="t" r="r" b="b"/>
            <a:pathLst>
              <a:path w="6172200" h="685800">
                <a:moveTo>
                  <a:pt x="0" y="685799"/>
                </a:moveTo>
                <a:lnTo>
                  <a:pt x="6172200" y="685799"/>
                </a:lnTo>
                <a:lnTo>
                  <a:pt x="61722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06868" y="5213603"/>
            <a:ext cx="480834" cy="56769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855711" y="5291582"/>
            <a:ext cx="16700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6160008" y="4703064"/>
            <a:ext cx="1832610" cy="56769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6307582" y="4780026"/>
            <a:ext cx="151828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Offset (5</a:t>
            </a:r>
            <a:r>
              <a:rPr sz="2000" b="1" spc="-1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00811" y="4709159"/>
            <a:ext cx="1370838" cy="56768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99616" y="4709159"/>
            <a:ext cx="488429" cy="56768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00811" y="5013959"/>
            <a:ext cx="1239774" cy="56768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547217" y="4786503"/>
            <a:ext cx="1273175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Indirizzo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  (32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236976" y="5221223"/>
            <a:ext cx="622553" cy="567689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1855470" y="5299455"/>
            <a:ext cx="435927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41145" algn="l"/>
                <a:tab pos="3992879" algn="l"/>
              </a:tabLst>
            </a:pPr>
            <a:r>
              <a:rPr sz="3000" b="1" baseline="1388" dirty="0">
                <a:solidFill>
                  <a:srgbClr val="000099"/>
                </a:solidFill>
                <a:latin typeface="Arial"/>
                <a:cs typeface="Arial"/>
              </a:rPr>
              <a:t>31	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15</a:t>
            </a:r>
            <a:r>
              <a:rPr sz="2000" b="1" spc="17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000" b="1" baseline="1388" dirty="0">
                <a:solidFill>
                  <a:srgbClr val="000099"/>
                </a:solidFill>
                <a:latin typeface="Arial"/>
                <a:cs typeface="Arial"/>
              </a:rPr>
              <a:t>14	6</a:t>
            </a:r>
            <a:r>
              <a:rPr sz="3000" b="1" spc="-165" baseline="138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000" b="1" baseline="1388" dirty="0">
                <a:solidFill>
                  <a:srgbClr val="000099"/>
                </a:solidFill>
                <a:latin typeface="Arial"/>
                <a:cs typeface="Arial"/>
              </a:rPr>
              <a:t>4</a:t>
            </a:r>
            <a:endParaRPr sz="3000" baseline="1388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80872" y="19811"/>
            <a:ext cx="2219705" cy="567690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828544" y="19811"/>
            <a:ext cx="918209" cy="567690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476244" y="19811"/>
            <a:ext cx="3964686" cy="567690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>
            <a:spLocks noGrp="1"/>
          </p:cNvSpPr>
          <p:nvPr>
            <p:ph type="title"/>
          </p:nvPr>
        </p:nvSpPr>
        <p:spPr>
          <a:xfrm>
            <a:off x="1027582" y="95884"/>
            <a:ext cx="624713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Funzionamento </a:t>
            </a:r>
            <a:r>
              <a:rPr spc="-5" dirty="0"/>
              <a:t>della </a:t>
            </a:r>
            <a:r>
              <a:rPr dirty="0"/>
              <a:t>CACHE </a:t>
            </a:r>
            <a:r>
              <a:rPr spc="-25" dirty="0"/>
              <a:t>ASSOCIATIVA </a:t>
            </a:r>
            <a:r>
              <a:rPr dirty="0"/>
              <a:t>A N</a:t>
            </a:r>
            <a:r>
              <a:rPr spc="-350" dirty="0"/>
              <a:t> </a:t>
            </a:r>
            <a:r>
              <a:rPr spc="-5" dirty="0"/>
              <a:t>VIE</a:t>
            </a:r>
          </a:p>
        </p:txBody>
      </p:sp>
      <p:pic>
        <p:nvPicPr>
          <p:cNvPr id="146" name="Audio 14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63"/>
    </mc:Choice>
    <mc:Fallback>
      <p:transition spd="slow" advTm="73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092" y="5498590"/>
            <a:ext cx="8665210" cy="132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1598930" algn="l"/>
              </a:tabLst>
            </a:pPr>
            <a:r>
              <a:rPr sz="1200" spc="-7" baseline="-10416" dirty="0">
                <a:solidFill>
                  <a:srgbClr val="333399"/>
                </a:solidFill>
                <a:latin typeface="Arial"/>
                <a:cs typeface="Arial"/>
              </a:rPr>
              <a:t>ag.</a:t>
            </a:r>
            <a:r>
              <a:rPr sz="1200" spc="15" baseline="-10416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200" baseline="-10416" dirty="0">
                <a:solidFill>
                  <a:srgbClr val="333399"/>
                </a:solidFill>
                <a:latin typeface="Arial"/>
                <a:cs typeface="Arial"/>
              </a:rPr>
              <a:t>2	</a:t>
            </a: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7" y="0"/>
            <a:ext cx="3744467" cy="1952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3665" y="940180"/>
            <a:ext cx="2295525" cy="690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solidFill>
                  <a:srgbClr val="000099"/>
                </a:solidFill>
                <a:latin typeface="Arial"/>
                <a:cs typeface="Arial"/>
              </a:rPr>
              <a:t>La</a:t>
            </a:r>
            <a:r>
              <a:rPr sz="4400" b="0" spc="-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4400" b="0" dirty="0">
                <a:solidFill>
                  <a:srgbClr val="000099"/>
                </a:solidFill>
                <a:latin typeface="Arial"/>
                <a:cs typeface="Arial"/>
              </a:rPr>
              <a:t>cache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2705" y="2341371"/>
            <a:ext cx="7321550" cy="2944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5715" algn="ctr">
              <a:lnSpc>
                <a:spcPct val="100000"/>
              </a:lnSpc>
            </a:pP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Il divario tra la velocità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delle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CPU e 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quella delle memorie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è cresciuta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nel  tempo: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la CPU rischia di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dover rimanere 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per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molti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cicli in attesa di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dati</a:t>
            </a:r>
            <a:r>
              <a:rPr sz="3200" spc="-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provenienti 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dalla memoria: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la cache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permette </a:t>
            </a:r>
            <a:r>
              <a:rPr sz="3200" dirty="0">
                <a:solidFill>
                  <a:srgbClr val="000099"/>
                </a:solidFill>
                <a:latin typeface="Arial"/>
                <a:cs typeface="Arial"/>
              </a:rPr>
              <a:t>di 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mitigare questo</a:t>
            </a:r>
            <a:r>
              <a:rPr sz="3200" spc="-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99"/>
                </a:solidFill>
                <a:latin typeface="Arial"/>
                <a:cs typeface="Arial"/>
              </a:rPr>
              <a:t>problema.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931" y="5498590"/>
            <a:ext cx="8641080" cy="1323340"/>
          </a:xfrm>
          <a:custGeom>
            <a:avLst/>
            <a:gdLst/>
            <a:ahLst/>
            <a:cxnLst/>
            <a:rect l="l" t="t" r="r" b="b"/>
            <a:pathLst>
              <a:path w="8641080" h="1323340">
                <a:moveTo>
                  <a:pt x="0" y="1322832"/>
                </a:moveTo>
                <a:lnTo>
                  <a:pt x="8641080" y="1322832"/>
                </a:lnTo>
                <a:lnTo>
                  <a:pt x="8641080" y="0"/>
                </a:lnTo>
                <a:lnTo>
                  <a:pt x="0" y="0"/>
                </a:lnTo>
                <a:lnTo>
                  <a:pt x="0" y="13228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877" y="5538114"/>
            <a:ext cx="8669020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marR="5080" algn="just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Nota: 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meccanismo simile viene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usato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dal browser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recuperare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più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velocemente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già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visitate.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caso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vengono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salvate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memoria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locale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(disco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memoria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flash)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pagine scaricate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dal </a:t>
            </a:r>
            <a:r>
              <a:rPr sz="2000" b="1" spc="2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web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800" dirty="0">
                <a:solidFill>
                  <a:srgbClr val="333399"/>
                </a:solidFill>
                <a:latin typeface="Arial"/>
                <a:cs typeface="Arial"/>
              </a:rPr>
              <a:t>P    </a:t>
            </a:r>
            <a:r>
              <a:rPr sz="3000" b="1" baseline="1388" dirty="0">
                <a:solidFill>
                  <a:srgbClr val="333399"/>
                </a:solidFill>
                <a:latin typeface="Arial"/>
                <a:cs typeface="Arial"/>
              </a:rPr>
              <a:t>per un più </a:t>
            </a:r>
            <a:r>
              <a:rPr sz="3000" b="1" spc="-7" baseline="1388" dirty="0">
                <a:solidFill>
                  <a:srgbClr val="333399"/>
                </a:solidFill>
                <a:latin typeface="Arial"/>
                <a:cs typeface="Arial"/>
              </a:rPr>
              <a:t>veloce </a:t>
            </a:r>
            <a:r>
              <a:rPr sz="3000" b="1" baseline="1388" dirty="0">
                <a:solidFill>
                  <a:srgbClr val="333399"/>
                </a:solidFill>
                <a:latin typeface="Arial"/>
                <a:cs typeface="Arial"/>
              </a:rPr>
              <a:t>accesso nel caso si </a:t>
            </a:r>
            <a:r>
              <a:rPr sz="3000" b="1" spc="-7" baseline="1388" dirty="0">
                <a:solidFill>
                  <a:srgbClr val="333399"/>
                </a:solidFill>
                <a:latin typeface="Arial"/>
                <a:cs typeface="Arial"/>
              </a:rPr>
              <a:t>dovessero </a:t>
            </a:r>
            <a:r>
              <a:rPr sz="3000" b="1" baseline="1388" dirty="0">
                <a:solidFill>
                  <a:srgbClr val="333399"/>
                </a:solidFill>
                <a:latin typeface="Arial"/>
                <a:cs typeface="Arial"/>
              </a:rPr>
              <a:t>ricaricare a</a:t>
            </a:r>
            <a:r>
              <a:rPr sz="3000" b="1" spc="-135" baseline="1388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spc="-7" baseline="1388" dirty="0">
                <a:solidFill>
                  <a:srgbClr val="333399"/>
                </a:solidFill>
                <a:latin typeface="Arial"/>
                <a:cs typeface="Arial"/>
              </a:rPr>
              <a:t>breve.</a:t>
            </a:r>
            <a:endParaRPr sz="3000" baseline="1388">
              <a:latin typeface="Arial"/>
              <a:cs typeface="Arial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87"/>
    </mc:Choice>
    <mc:Fallback>
      <p:transition spd="slow" advTm="78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45" y="6612229"/>
            <a:ext cx="377825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39239" y="38100"/>
            <a:ext cx="1398270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8523" y="38100"/>
            <a:ext cx="1794510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23944" y="38100"/>
            <a:ext cx="424421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09288" y="38100"/>
            <a:ext cx="2969514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86814" y="114808"/>
            <a:ext cx="532765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Esempio </a:t>
            </a:r>
            <a:r>
              <a:rPr dirty="0"/>
              <a:t>CACHE </a:t>
            </a:r>
            <a:r>
              <a:rPr spc="-30" dirty="0"/>
              <a:t>SET-ASSOCIATIVA </a:t>
            </a:r>
            <a:r>
              <a:rPr dirty="0"/>
              <a:t>A n</a:t>
            </a:r>
            <a:r>
              <a:rPr spc="-229" dirty="0"/>
              <a:t> </a:t>
            </a:r>
            <a:r>
              <a:rPr dirty="0"/>
              <a:t>VIE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595871"/>
            <a:ext cx="1293114" cy="5677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4127" y="595871"/>
            <a:ext cx="1497330" cy="5677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2367" y="595871"/>
            <a:ext cx="424421" cy="5677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7711" y="595871"/>
            <a:ext cx="1707641" cy="5677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3320" y="595871"/>
            <a:ext cx="1197102" cy="5677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205471"/>
            <a:ext cx="883158" cy="5677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4068" y="1205471"/>
            <a:ext cx="564642" cy="5677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9724" y="1205471"/>
            <a:ext cx="1751838" cy="5677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21051" y="1205471"/>
            <a:ext cx="549401" cy="5677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31364" y="1205471"/>
            <a:ext cx="1056893" cy="5677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49167" y="1205471"/>
            <a:ext cx="480834" cy="5677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90900" y="1205471"/>
            <a:ext cx="1794510" cy="5677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1852" y="1205471"/>
            <a:ext cx="762762" cy="5677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04103" y="1205471"/>
            <a:ext cx="1102613" cy="5677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34684" y="1205471"/>
            <a:ext cx="564641" cy="5677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30340" y="1205471"/>
            <a:ext cx="2323338" cy="5677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510271"/>
            <a:ext cx="995934" cy="5677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7051" y="1510271"/>
            <a:ext cx="1285494" cy="5677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08988" y="1510271"/>
            <a:ext cx="636269" cy="5677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76272" y="1510271"/>
            <a:ext cx="1366265" cy="5677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03448" y="1510271"/>
            <a:ext cx="1056894" cy="5677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2879" y="1510271"/>
            <a:ext cx="767334" cy="5677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21123" y="1510271"/>
            <a:ext cx="1146810" cy="5677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28844" y="1510271"/>
            <a:ext cx="1255014" cy="5677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96584" y="1543824"/>
            <a:ext cx="425970" cy="38784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33744" y="1510271"/>
            <a:ext cx="491490" cy="5677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2119883"/>
            <a:ext cx="1152906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2396" y="2119883"/>
            <a:ext cx="636270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8260" y="2119883"/>
            <a:ext cx="2024633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55620" y="2153424"/>
            <a:ext cx="331469" cy="38784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66872" y="2119883"/>
            <a:ext cx="424421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52215" y="2119883"/>
            <a:ext cx="2120645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99303" y="2119883"/>
            <a:ext cx="1648205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729483"/>
            <a:ext cx="1067562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8472" y="2729483"/>
            <a:ext cx="1203198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59635" y="2729483"/>
            <a:ext cx="564642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5292" y="2729483"/>
            <a:ext cx="1556766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40023" y="2729483"/>
            <a:ext cx="973074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4008" y="2729483"/>
            <a:ext cx="1229106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34128" y="2729483"/>
            <a:ext cx="1753362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15455" y="2729483"/>
            <a:ext cx="549401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25768" y="2729483"/>
            <a:ext cx="1213866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69123" y="2729483"/>
            <a:ext cx="564642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64780" y="2729483"/>
            <a:ext cx="1280922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3034283"/>
            <a:ext cx="319278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3034283"/>
            <a:ext cx="1547622" cy="5676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75588" y="3034283"/>
            <a:ext cx="2266950" cy="56768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55264" y="3067824"/>
            <a:ext cx="331470" cy="38784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97935" y="3034283"/>
            <a:ext cx="628650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36947" y="3034283"/>
            <a:ext cx="851153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49011" y="3034283"/>
            <a:ext cx="1765554" cy="5676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45580" y="3034283"/>
            <a:ext cx="1126998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701796"/>
            <a:ext cx="785622" cy="56768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6531" y="3701796"/>
            <a:ext cx="1442466" cy="5676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5439" y="3701796"/>
            <a:ext cx="634746" cy="5676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11095" y="3701796"/>
            <a:ext cx="1003554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44139" y="3701796"/>
            <a:ext cx="1159002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34155" y="3701796"/>
            <a:ext cx="707898" cy="56768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70020" y="3701796"/>
            <a:ext cx="619505" cy="5676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50435" y="3701796"/>
            <a:ext cx="1102614" cy="5676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82540" y="3701796"/>
            <a:ext cx="564641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8196" y="3701796"/>
            <a:ext cx="1370838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477000" y="3701796"/>
            <a:ext cx="890777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28688" y="3701796"/>
            <a:ext cx="424421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95272" y="4006596"/>
            <a:ext cx="994410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50592" y="4006596"/>
            <a:ext cx="890778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70860" y="4006596"/>
            <a:ext cx="409193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11067" y="4006596"/>
            <a:ext cx="480834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404615" y="4040111"/>
            <a:ext cx="331470" cy="38939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15867" y="4006596"/>
            <a:ext cx="424421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01211" y="4006596"/>
            <a:ext cx="1101089" cy="5676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31791" y="4006596"/>
            <a:ext cx="1099565" cy="56768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192267" y="4006596"/>
            <a:ext cx="564641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7923" y="4006596"/>
            <a:ext cx="1437894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86728" y="4006596"/>
            <a:ext cx="564642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882383" y="4006596"/>
            <a:ext cx="1087374" cy="56768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0" y="4311396"/>
            <a:ext cx="672846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33756" y="4311396"/>
            <a:ext cx="805434" cy="56768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" y="4311396"/>
            <a:ext cx="424421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54024" y="4311396"/>
            <a:ext cx="1285494" cy="56768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67483" y="4311396"/>
            <a:ext cx="564642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261616" y="4311396"/>
            <a:ext cx="550926" cy="56768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473451" y="4311396"/>
            <a:ext cx="918210" cy="56768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21151" y="4311396"/>
            <a:ext cx="1224534" cy="56768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06596" y="4311396"/>
            <a:ext cx="986789" cy="56768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725923" y="4311396"/>
            <a:ext cx="1895094" cy="56768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45935" y="4311396"/>
            <a:ext cx="479285" cy="5676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56247" y="4311396"/>
            <a:ext cx="1159002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444740" y="4311396"/>
            <a:ext cx="550926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656576" y="4311396"/>
            <a:ext cx="479285" cy="5676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65364" y="4311396"/>
            <a:ext cx="843533" cy="56768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2163" y="672338"/>
            <a:ext cx="8838565" cy="403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Esempio cache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set-associativa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 4</a:t>
            </a:r>
            <a:r>
              <a:rPr sz="2000" b="1" spc="-8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RAM di dimensione 4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Gbyte,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indirizzabile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parola di 32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bit</a:t>
            </a:r>
            <a:r>
              <a:rPr sz="2000" b="1" spc="-1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(1Gword),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15035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quindi	indirizzi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30 bit (4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Gbyte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1 Gword; 1G =</a:t>
            </a:r>
            <a:r>
              <a:rPr sz="2000" b="1" spc="-2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000099"/>
                </a:solidFill>
                <a:latin typeface="Arial"/>
                <a:cs typeface="Arial"/>
              </a:rPr>
              <a:t>30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435735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Blocchi</a:t>
            </a:r>
            <a:r>
              <a:rPr sz="2000" b="1" spc="-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da	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64word;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64= 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000099"/>
                </a:solidFill>
                <a:latin typeface="Arial"/>
                <a:cs typeface="Arial"/>
              </a:rPr>
              <a:t>6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(corrispondenti a 256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4655185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capace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contenere 1024 blocchi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raggruppati a insiemi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4 (4</a:t>
            </a:r>
            <a:r>
              <a:rPr sz="2000" b="1" spc="-1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vie)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(num.righe =1024/4</a:t>
            </a:r>
            <a:r>
              <a:rPr sz="2000" b="1" spc="-5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256=2</a:t>
            </a:r>
            <a:r>
              <a:rPr sz="1950" b="1" spc="7" baseline="25641" dirty="0">
                <a:solidFill>
                  <a:srgbClr val="000099"/>
                </a:solidFill>
                <a:latin typeface="Arial"/>
                <a:cs typeface="Arial"/>
              </a:rPr>
              <a:t>8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)	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f1 = num.blocco %</a:t>
            </a:r>
            <a:r>
              <a:rPr sz="2000" b="1" i="1" spc="-1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256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Per calcolare in quale blocco sta la parola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indirizzo</a:t>
            </a:r>
            <a:r>
              <a:rPr sz="2000" b="1" spc="-1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addr:</a:t>
            </a:r>
            <a:endParaRPr sz="2000">
              <a:latin typeface="Arial"/>
              <a:cs typeface="Arial"/>
            </a:endParaRPr>
          </a:p>
          <a:p>
            <a:pPr marL="1913255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NB = addr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/ 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15" baseline="25641" dirty="0">
                <a:solidFill>
                  <a:srgbClr val="000099"/>
                </a:solidFill>
                <a:latin typeface="Arial"/>
                <a:cs typeface="Arial"/>
              </a:rPr>
              <a:t>6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(quindi offset di 6 bit, NB di 24</a:t>
            </a:r>
            <a:r>
              <a:rPr sz="2000" b="1" spc="-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bit)</a:t>
            </a:r>
            <a:endParaRPr sz="2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La riga (insieme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4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 in cui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viene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memorizzato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 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</a:t>
            </a:r>
            <a:r>
              <a:rPr sz="2000" b="1" spc="-2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000099"/>
                </a:solidFill>
                <a:latin typeface="Arial"/>
                <a:cs typeface="Arial"/>
              </a:rPr>
              <a:t>Tag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0" y="4616196"/>
            <a:ext cx="913638" cy="56768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44651" y="4616196"/>
            <a:ext cx="1357122" cy="56768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728216" y="4616196"/>
            <a:ext cx="848106" cy="56768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237232" y="4616196"/>
            <a:ext cx="631698" cy="56768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13792" y="4694428"/>
            <a:ext cx="238125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sono calcolati</a:t>
            </a:r>
            <a:r>
              <a:rPr sz="2000" b="1" spc="-1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così: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2709672" y="4616196"/>
            <a:ext cx="1614677" cy="56768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985259" y="4616196"/>
            <a:ext cx="567689" cy="56768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280915" y="4616196"/>
            <a:ext cx="480834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474464" y="4649711"/>
            <a:ext cx="331470" cy="389394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585715" y="4616196"/>
            <a:ext cx="1652777" cy="56768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99403" y="4616196"/>
            <a:ext cx="479285" cy="567689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39611" y="4616196"/>
            <a:ext cx="480834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33159" y="4649711"/>
            <a:ext cx="377189" cy="389394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321552" y="4613147"/>
            <a:ext cx="592074" cy="567689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41592" y="4616196"/>
            <a:ext cx="634746" cy="56768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37247" y="4616196"/>
            <a:ext cx="960881" cy="567689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857245" y="4694428"/>
            <a:ext cx="487680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Riga = NB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%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7" baseline="25641" dirty="0">
                <a:solidFill>
                  <a:srgbClr val="000099"/>
                </a:solidFill>
                <a:latin typeface="Arial"/>
                <a:cs typeface="Arial"/>
              </a:rPr>
              <a:t>8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; </a:t>
            </a:r>
            <a:r>
              <a:rPr sz="2000" b="1" spc="-50" dirty="0">
                <a:solidFill>
                  <a:srgbClr val="000099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NB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/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spc="7" baseline="25641" dirty="0">
                <a:solidFill>
                  <a:srgbClr val="000099"/>
                </a:solidFill>
                <a:latin typeface="Arial"/>
                <a:cs typeface="Arial"/>
              </a:rPr>
              <a:t>8 </a:t>
            </a:r>
            <a:r>
              <a:rPr sz="2000" b="1" dirty="0">
                <a:solidFill>
                  <a:srgbClr val="000099"/>
                </a:solidFill>
                <a:latin typeface="Symbol"/>
                <a:cs typeface="Symbol"/>
              </a:rPr>
              <a:t>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n.</a:t>
            </a:r>
            <a:r>
              <a:rPr sz="2000" b="1" spc="1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righe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295400" y="5638800"/>
            <a:ext cx="6172200" cy="685800"/>
          </a:xfrm>
          <a:custGeom>
            <a:avLst/>
            <a:gdLst/>
            <a:ahLst/>
            <a:cxnLst/>
            <a:rect l="l" t="t" r="r" b="b"/>
            <a:pathLst>
              <a:path w="6172200" h="685800">
                <a:moveTo>
                  <a:pt x="0" y="685800"/>
                </a:moveTo>
                <a:lnTo>
                  <a:pt x="6172200" y="685800"/>
                </a:lnTo>
                <a:lnTo>
                  <a:pt x="6172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150619" y="6271265"/>
            <a:ext cx="622554" cy="56769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298194" y="6348882"/>
            <a:ext cx="30924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29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150607" y="6271265"/>
            <a:ext cx="480834" cy="56769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7298181" y="6348882"/>
            <a:ext cx="16700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3464052" y="5753100"/>
            <a:ext cx="778001" cy="56769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309116" y="5661659"/>
            <a:ext cx="4186554" cy="64770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811530" algn="ctr">
              <a:lnSpc>
                <a:spcPct val="100000"/>
              </a:lnSpc>
              <a:spcBef>
                <a:spcPts val="1335"/>
              </a:spcBef>
            </a:pP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305044" y="6271265"/>
            <a:ext cx="480834" cy="56769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00115" y="5650991"/>
            <a:ext cx="1945005" cy="647700"/>
          </a:xfrm>
          <a:custGeom>
            <a:avLst/>
            <a:gdLst/>
            <a:ahLst/>
            <a:cxnLst/>
            <a:rect l="l" t="t" r="r" b="b"/>
            <a:pathLst>
              <a:path w="1945004" h="647700">
                <a:moveTo>
                  <a:pt x="0" y="647699"/>
                </a:moveTo>
                <a:lnTo>
                  <a:pt x="1944624" y="647699"/>
                </a:lnTo>
                <a:lnTo>
                  <a:pt x="1944624" y="0"/>
                </a:lnTo>
                <a:lnTo>
                  <a:pt x="0" y="0"/>
                </a:lnTo>
                <a:lnTo>
                  <a:pt x="0" y="64769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486400" y="5661659"/>
            <a:ext cx="9525" cy="647700"/>
          </a:xfrm>
          <a:custGeom>
            <a:avLst/>
            <a:gdLst/>
            <a:ahLst/>
            <a:cxnLst/>
            <a:rect l="l" t="t" r="r" b="b"/>
            <a:pathLst>
              <a:path w="9525" h="647700">
                <a:moveTo>
                  <a:pt x="0" y="647699"/>
                </a:moveTo>
                <a:lnTo>
                  <a:pt x="9143" y="647699"/>
                </a:lnTo>
                <a:lnTo>
                  <a:pt x="9143" y="0"/>
                </a:lnTo>
                <a:lnTo>
                  <a:pt x="0" y="0"/>
                </a:lnTo>
                <a:lnTo>
                  <a:pt x="0" y="647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09116" y="5661659"/>
            <a:ext cx="1891664" cy="647700"/>
          </a:xfrm>
          <a:custGeom>
            <a:avLst/>
            <a:gdLst/>
            <a:ahLst/>
            <a:cxnLst/>
            <a:rect l="l" t="t" r="r" b="b"/>
            <a:pathLst>
              <a:path w="1891664" h="647700">
                <a:moveTo>
                  <a:pt x="0" y="647699"/>
                </a:moveTo>
                <a:lnTo>
                  <a:pt x="1891284" y="647699"/>
                </a:lnTo>
                <a:lnTo>
                  <a:pt x="1891284" y="0"/>
                </a:lnTo>
                <a:lnTo>
                  <a:pt x="0" y="0"/>
                </a:lnTo>
                <a:lnTo>
                  <a:pt x="0" y="647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00400" y="5638800"/>
            <a:ext cx="2286000" cy="685800"/>
          </a:xfrm>
          <a:custGeom>
            <a:avLst/>
            <a:gdLst/>
            <a:ahLst/>
            <a:cxnLst/>
            <a:rect l="l" t="t" r="r" b="b"/>
            <a:pathLst>
              <a:path w="2286000" h="685800">
                <a:moveTo>
                  <a:pt x="0" y="685800"/>
                </a:moveTo>
                <a:lnTo>
                  <a:pt x="2286000" y="685800"/>
                </a:lnTo>
                <a:lnTo>
                  <a:pt x="22860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00400" y="5638800"/>
            <a:ext cx="2286000" cy="685800"/>
          </a:xfrm>
          <a:custGeom>
            <a:avLst/>
            <a:gdLst/>
            <a:ahLst/>
            <a:cxnLst/>
            <a:rect l="l" t="t" r="r" b="b"/>
            <a:pathLst>
              <a:path w="2286000" h="685800">
                <a:moveTo>
                  <a:pt x="0" y="685800"/>
                </a:moveTo>
                <a:lnTo>
                  <a:pt x="2286000" y="685800"/>
                </a:lnTo>
                <a:lnTo>
                  <a:pt x="22860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918203" y="5623559"/>
            <a:ext cx="890777" cy="567690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931920" y="5928359"/>
            <a:ext cx="861822" cy="56769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4066159" y="5701182"/>
            <a:ext cx="577215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 marR="5080" indent="-1397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Riga  8</a:t>
            </a:r>
            <a:r>
              <a:rPr sz="2000" b="1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1860804" y="5623559"/>
            <a:ext cx="842009" cy="56769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81555" y="5928359"/>
            <a:ext cx="1002030" cy="56769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928876" y="5701182"/>
            <a:ext cx="688975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9375">
              <a:lnSpc>
                <a:spcPct val="100000"/>
              </a:lnSpc>
            </a:pP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Tag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16</a:t>
            </a:r>
            <a:r>
              <a:rPr sz="2000" b="1" spc="-1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055620" y="6271265"/>
            <a:ext cx="622554" cy="567690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157215" y="6271265"/>
            <a:ext cx="480834" cy="567690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030467" y="5623559"/>
            <a:ext cx="1075182" cy="567690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37147" y="5928359"/>
            <a:ext cx="861822" cy="567690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6178041" y="5701182"/>
            <a:ext cx="76200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380" marR="5080" indent="-10668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set  6</a:t>
            </a:r>
            <a:r>
              <a:rPr sz="2000" b="1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2717292" y="6284981"/>
            <a:ext cx="622554" cy="567690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1780794" y="6442151"/>
            <a:ext cx="497014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5"/>
              </a:lnSpc>
            </a:pPr>
            <a:r>
              <a:rPr sz="1200" dirty="0">
                <a:solidFill>
                  <a:srgbClr val="333399"/>
                </a:solidFill>
                <a:latin typeface="Arial"/>
                <a:cs typeface="Arial"/>
              </a:rPr>
              <a:t>Architettura </a:t>
            </a:r>
            <a:r>
              <a:rPr sz="1200" spc="-190" dirty="0">
                <a:solidFill>
                  <a:srgbClr val="333399"/>
                </a:solidFill>
                <a:latin typeface="Arial"/>
                <a:cs typeface="Arial"/>
              </a:rPr>
              <a:t>degl</a:t>
            </a:r>
            <a:r>
              <a:rPr sz="3000" b="1" spc="-284" baseline="16666" dirty="0">
                <a:solidFill>
                  <a:srgbClr val="000099"/>
                </a:solidFill>
                <a:latin typeface="Arial"/>
                <a:cs typeface="Arial"/>
              </a:rPr>
              <a:t>1</a:t>
            </a:r>
            <a:r>
              <a:rPr sz="1200" spc="-190" dirty="0">
                <a:solidFill>
                  <a:srgbClr val="333399"/>
                </a:solidFill>
                <a:latin typeface="Arial"/>
                <a:cs typeface="Arial"/>
              </a:rPr>
              <a:t>i  </a:t>
            </a:r>
            <a:r>
              <a:rPr sz="1200" spc="-240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3000" b="1" spc="-359" baseline="16666" dirty="0">
                <a:solidFill>
                  <a:srgbClr val="000099"/>
                </a:solidFill>
                <a:latin typeface="Arial"/>
                <a:cs typeface="Arial"/>
              </a:rPr>
              <a:t>4</a:t>
            </a:r>
            <a:r>
              <a:rPr sz="1200" spc="-240" dirty="0">
                <a:solidFill>
                  <a:srgbClr val="333399"/>
                </a:solidFill>
                <a:latin typeface="Arial"/>
                <a:cs typeface="Arial"/>
              </a:rPr>
              <a:t>lab</a:t>
            </a:r>
            <a:r>
              <a:rPr sz="3000" b="1" spc="-359" baseline="20833" dirty="0">
                <a:solidFill>
                  <a:srgbClr val="000099"/>
                </a:solidFill>
                <a:latin typeface="Arial"/>
                <a:cs typeface="Arial"/>
              </a:rPr>
              <a:t>1</a:t>
            </a:r>
            <a:r>
              <a:rPr sz="1200" spc="-240" dirty="0">
                <a:solidFill>
                  <a:srgbClr val="333399"/>
                </a:solidFill>
                <a:latin typeface="Arial"/>
                <a:cs typeface="Arial"/>
              </a:rPr>
              <a:t>or</a:t>
            </a:r>
            <a:r>
              <a:rPr sz="3000" b="1" spc="-359" baseline="20833" dirty="0">
                <a:solidFill>
                  <a:srgbClr val="000099"/>
                </a:solidFill>
                <a:latin typeface="Arial"/>
                <a:cs typeface="Arial"/>
              </a:rPr>
              <a:t>3</a:t>
            </a:r>
            <a:r>
              <a:rPr sz="1200" spc="-240" dirty="0">
                <a:solidFill>
                  <a:srgbClr val="333399"/>
                </a:solidFill>
                <a:latin typeface="Arial"/>
                <a:cs typeface="Arial"/>
              </a:rPr>
              <a:t>atori   </a:t>
            </a:r>
            <a:r>
              <a:rPr sz="1200" spc="-5" dirty="0">
                <a:solidFill>
                  <a:srgbClr val="333399"/>
                </a:solidFill>
                <a:latin typeface="Arial"/>
                <a:cs typeface="Arial"/>
              </a:rPr>
              <a:t>2 – Giuliana </a:t>
            </a:r>
            <a:r>
              <a:rPr sz="1200" spc="-125" dirty="0">
                <a:solidFill>
                  <a:srgbClr val="333399"/>
                </a:solidFill>
                <a:latin typeface="Arial"/>
                <a:cs typeface="Arial"/>
              </a:rPr>
              <a:t>Franceschi</a:t>
            </a:r>
            <a:r>
              <a:rPr sz="3000" b="1" spc="-187" baseline="20833" dirty="0">
                <a:solidFill>
                  <a:srgbClr val="000099"/>
                </a:solidFill>
                <a:latin typeface="Arial"/>
                <a:cs typeface="Arial"/>
              </a:rPr>
              <a:t>6</a:t>
            </a:r>
            <a:r>
              <a:rPr sz="1200" spc="-125" dirty="0">
                <a:solidFill>
                  <a:srgbClr val="333399"/>
                </a:solidFill>
                <a:latin typeface="Arial"/>
                <a:cs typeface="Arial"/>
              </a:rPr>
              <a:t>nis</a:t>
            </a:r>
            <a:r>
              <a:rPr sz="3000" b="1" spc="-187" baseline="20833" dirty="0">
                <a:solidFill>
                  <a:srgbClr val="000099"/>
                </a:solidFill>
                <a:latin typeface="Arial"/>
                <a:cs typeface="Arial"/>
              </a:rPr>
              <a:t>5</a:t>
            </a:r>
            <a:r>
              <a:rPr sz="1200" spc="-125" dirty="0">
                <a:solidFill>
                  <a:srgbClr val="333399"/>
                </a:solidFill>
                <a:latin typeface="Arial"/>
                <a:cs typeface="Arial"/>
              </a:rPr>
              <a:t>– </a:t>
            </a:r>
            <a:r>
              <a:rPr sz="1200" dirty="0">
                <a:solidFill>
                  <a:srgbClr val="333399"/>
                </a:solidFill>
                <a:latin typeface="Arial"/>
                <a:cs typeface="Arial"/>
              </a:rPr>
              <a:t>A.A.</a:t>
            </a:r>
            <a:r>
              <a:rPr sz="1200" spc="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33399"/>
                </a:solidFill>
                <a:latin typeface="Arial"/>
                <a:cs typeface="Arial"/>
              </a:rPr>
              <a:t>2018/2019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44" name="Audio 14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46"/>
    </mc:Choice>
    <mc:Fallback>
      <p:transition spd="slow" advTm="115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9263" y="38100"/>
            <a:ext cx="1511046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1220" y="38100"/>
            <a:ext cx="1370837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1548" y="38100"/>
            <a:ext cx="1794510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6967" y="38100"/>
            <a:ext cx="424421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2311" y="38100"/>
            <a:ext cx="2969514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" y="495300"/>
            <a:ext cx="1370838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1767" y="495300"/>
            <a:ext cx="2033777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020" y="1104900"/>
            <a:ext cx="1370838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8824" y="1104900"/>
            <a:ext cx="5243322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7340" y="114808"/>
            <a:ext cx="7279640" cy="1388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1055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Continua esempio CACHE 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SET-ASSOCIATIVA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n</a:t>
            </a:r>
            <a:r>
              <a:rPr sz="2000" b="1" spc="-2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VIE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126619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Indirizzo:	0x000A12F0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Indirizzo = 00 0000 0000 1010 0001 0010 </a:t>
            </a:r>
            <a:r>
              <a:rPr sz="2000" b="1" spc="-85" dirty="0">
                <a:solidFill>
                  <a:srgbClr val="000099"/>
                </a:solidFill>
                <a:latin typeface="Arial"/>
                <a:cs typeface="Arial"/>
              </a:rPr>
              <a:t>1111</a:t>
            </a:r>
            <a:r>
              <a:rPr sz="2000" b="1" spc="-20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0020" y="1714500"/>
            <a:ext cx="5220462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1391" y="1714500"/>
            <a:ext cx="608838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" y="2019300"/>
            <a:ext cx="1707642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7340" y="1791842"/>
            <a:ext cx="76200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NB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Of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43972" y="1791842"/>
            <a:ext cx="402717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00 0000 0000 1010 0001 0010</a:t>
            </a:r>
            <a:r>
              <a:rPr sz="2000" b="1" spc="-16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  <a:p>
            <a:pPr marL="2667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59908" y="2019300"/>
            <a:ext cx="1245869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08116" y="2096642"/>
            <a:ext cx="93218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5" dirty="0">
                <a:solidFill>
                  <a:srgbClr val="000099"/>
                </a:solidFill>
                <a:latin typeface="Arial"/>
                <a:cs typeface="Arial"/>
              </a:rPr>
              <a:t>11</a:t>
            </a:r>
            <a:r>
              <a:rPr sz="2000" b="1" spc="-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020" y="2628900"/>
            <a:ext cx="1448562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69491" y="2628900"/>
            <a:ext cx="4399026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020" y="2933700"/>
            <a:ext cx="566166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7095" y="2933700"/>
            <a:ext cx="1285493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33500" y="2933700"/>
            <a:ext cx="424421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0020" y="3238500"/>
            <a:ext cx="842010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2352" y="3238500"/>
            <a:ext cx="3167634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020" y="3848100"/>
            <a:ext cx="1398270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89303" y="3848100"/>
            <a:ext cx="564641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83436" y="3848100"/>
            <a:ext cx="720089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64435" y="3848100"/>
            <a:ext cx="890777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84704" y="3848100"/>
            <a:ext cx="1370838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81984" y="3848100"/>
            <a:ext cx="1099565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42459" y="3848100"/>
            <a:ext cx="1159002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32476" y="3848100"/>
            <a:ext cx="1241298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34684" y="3848100"/>
            <a:ext cx="424421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20028" y="3848100"/>
            <a:ext cx="778001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27519" y="3848100"/>
            <a:ext cx="986790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46847" y="3848100"/>
            <a:ext cx="1300733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" y="4152900"/>
            <a:ext cx="918210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7719" y="4152900"/>
            <a:ext cx="1133094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68779" y="4152900"/>
            <a:ext cx="805433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35123" y="4152900"/>
            <a:ext cx="2102357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98391" y="4152900"/>
            <a:ext cx="1160526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85359" y="4152900"/>
            <a:ext cx="930401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48300" y="4152900"/>
            <a:ext cx="479285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57088" y="4152900"/>
            <a:ext cx="791717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79820" y="4152900"/>
            <a:ext cx="1920989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88580" y="4152900"/>
            <a:ext cx="633222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0020" y="4457700"/>
            <a:ext cx="3345941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84960" y="4457700"/>
            <a:ext cx="1061466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75916" y="4457700"/>
            <a:ext cx="1215390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19271" y="4457700"/>
            <a:ext cx="1398270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43984" y="4457700"/>
            <a:ext cx="1159002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63896" y="4457700"/>
            <a:ext cx="424421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0020" y="4762500"/>
            <a:ext cx="1370838" cy="567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58824" y="4762500"/>
            <a:ext cx="488429" cy="56769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76755" y="4762500"/>
            <a:ext cx="1892045" cy="56769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98292" y="4762500"/>
            <a:ext cx="1258061" cy="5676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17264" y="4762500"/>
            <a:ext cx="622553" cy="56769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67784" y="4762500"/>
            <a:ext cx="1244346" cy="5676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73040" y="4762500"/>
            <a:ext cx="1258062" cy="56769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0020" y="5189220"/>
            <a:ext cx="1398270" cy="567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89303" y="5189220"/>
            <a:ext cx="564641" cy="5676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83436" y="5189220"/>
            <a:ext cx="1370838" cy="567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82239" y="5189220"/>
            <a:ext cx="778001" cy="567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91255" y="5189220"/>
            <a:ext cx="986790" cy="5676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09059" y="5189220"/>
            <a:ext cx="1300734" cy="567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37759" y="5189220"/>
            <a:ext cx="636270" cy="5676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05044" y="5189220"/>
            <a:ext cx="791718" cy="56769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27776" y="5189220"/>
            <a:ext cx="805433" cy="56769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62700" y="5189220"/>
            <a:ext cx="1227581" cy="56769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51192" y="5189220"/>
            <a:ext cx="424421" cy="56769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0020" y="5494020"/>
            <a:ext cx="1799082" cy="5676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0020" y="5920740"/>
            <a:ext cx="1370838" cy="567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58824" y="5920740"/>
            <a:ext cx="488429" cy="56769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76755" y="5920740"/>
            <a:ext cx="2865882" cy="56769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3547" y="5920740"/>
            <a:ext cx="1594865" cy="56769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59323" y="5920740"/>
            <a:ext cx="1256537" cy="56769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07340" y="2706242"/>
            <a:ext cx="8375015" cy="3613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2045" algn="l"/>
                <a:tab pos="3923665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Riga	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	01 0010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5" dirty="0">
                <a:solidFill>
                  <a:srgbClr val="000099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(#insieme)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144905" algn="l"/>
                <a:tab pos="3054350" algn="l"/>
              </a:tabLst>
            </a:pPr>
            <a:r>
              <a:rPr sz="2000" b="1" spc="-50" dirty="0">
                <a:solidFill>
                  <a:srgbClr val="FF33CC"/>
                </a:solidFill>
                <a:latin typeface="Arial"/>
                <a:cs typeface="Arial"/>
              </a:rPr>
              <a:t>Tag	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00</a:t>
            </a: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</a:t>
            </a: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	1010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Esempio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di un altro indirizzo (in un blocco diverso)che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viene</a:t>
            </a:r>
            <a:r>
              <a:rPr sz="2000" b="1" spc="-1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allocato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sulla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stessa riga: 0x000812D1 (questa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volta 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suo inserimento </a:t>
            </a:r>
            <a:r>
              <a:rPr sz="2000" b="1" i="1" u="heavy" dirty="0">
                <a:solidFill>
                  <a:srgbClr val="FF0000"/>
                </a:solidFill>
                <a:latin typeface="Arial"/>
                <a:cs typeface="Arial"/>
              </a:rPr>
              <a:t>in  cache NON causa l’uscita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dell’altro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indirizzo = </a:t>
            </a:r>
            <a:r>
              <a:rPr sz="2000" b="1" dirty="0">
                <a:solidFill>
                  <a:srgbClr val="FF33CC"/>
                </a:solidFill>
                <a:latin typeface="Arial"/>
                <a:cs typeface="Arial"/>
              </a:rPr>
              <a:t>00 0000 0000 1000 00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01 0010 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11</a:t>
            </a:r>
            <a:r>
              <a:rPr sz="2000" b="1" spc="-30" dirty="0">
                <a:solidFill>
                  <a:srgbClr val="000099"/>
                </a:solidFill>
                <a:latin typeface="Arial"/>
                <a:cs typeface="Arial"/>
              </a:rPr>
              <a:t>01</a:t>
            </a:r>
            <a:r>
              <a:rPr sz="2000" b="1" spc="-1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Esempio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di indirizzo 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viene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allocato su una riga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diversa: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0x010B1300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Indirizzo = </a:t>
            </a:r>
            <a:r>
              <a:rPr sz="2000" b="1" dirty="0">
                <a:solidFill>
                  <a:srgbClr val="FF33CC"/>
                </a:solidFill>
                <a:latin typeface="Arial"/>
                <a:cs typeface="Arial"/>
              </a:rPr>
              <a:t>00 0001 0000 </a:t>
            </a:r>
            <a:r>
              <a:rPr sz="2000" b="1" spc="-25" dirty="0">
                <a:solidFill>
                  <a:srgbClr val="FF33CC"/>
                </a:solidFill>
                <a:latin typeface="Arial"/>
                <a:cs typeface="Arial"/>
              </a:rPr>
              <a:t>1011 </a:t>
            </a:r>
            <a:r>
              <a:rPr sz="2000" b="1" dirty="0">
                <a:solidFill>
                  <a:srgbClr val="FF33CC"/>
                </a:solidFill>
                <a:latin typeface="Arial"/>
                <a:cs typeface="Arial"/>
              </a:rPr>
              <a:t>00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01 </a:t>
            </a: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0011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00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</a:t>
            </a:r>
            <a:r>
              <a:rPr sz="2000" b="1" spc="-1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0000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21</a:t>
            </a:fld>
            <a:endParaRPr dirty="0"/>
          </a:p>
        </p:txBody>
      </p:sp>
      <p:pic>
        <p:nvPicPr>
          <p:cNvPr id="82" name="Audio 8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3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63"/>
    </mc:Choice>
    <mc:Fallback>
      <p:transition spd="slow" advTm="55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1948" y="38100"/>
            <a:ext cx="1163574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6432" y="38100"/>
            <a:ext cx="1751838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37759" y="38100"/>
            <a:ext cx="467118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65776" y="38100"/>
            <a:ext cx="890777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7464" y="38100"/>
            <a:ext cx="467118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031" y="510540"/>
            <a:ext cx="962406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7927" y="510540"/>
            <a:ext cx="1329690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05583" y="510540"/>
            <a:ext cx="918209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3283" y="510540"/>
            <a:ext cx="1498854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3047" y="510540"/>
            <a:ext cx="424421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8391" y="510540"/>
            <a:ext cx="1856993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16296" y="510540"/>
            <a:ext cx="1002029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0864" y="510540"/>
            <a:ext cx="948689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25995" y="510540"/>
            <a:ext cx="762761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9668" y="510540"/>
            <a:ext cx="1102614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0247" y="510540"/>
            <a:ext cx="947166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031" y="815339"/>
            <a:ext cx="619506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448" y="815339"/>
            <a:ext cx="918209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4147" y="815339"/>
            <a:ext cx="648462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3519" y="815339"/>
            <a:ext cx="1229106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83535" y="815339"/>
            <a:ext cx="563118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07564" y="815339"/>
            <a:ext cx="1168146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09771" y="815339"/>
            <a:ext cx="1002029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4340" y="815339"/>
            <a:ext cx="791717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65547" y="815339"/>
            <a:ext cx="918210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44667" y="815339"/>
            <a:ext cx="805434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79591" y="815339"/>
            <a:ext cx="778002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87084" y="815339"/>
            <a:ext cx="1386078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71231" y="815339"/>
            <a:ext cx="820674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18347" y="815339"/>
            <a:ext cx="409194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6031" y="1120139"/>
            <a:ext cx="1229106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4627" y="1120139"/>
            <a:ext cx="918210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62327" y="1120139"/>
            <a:ext cx="1131570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6031" y="1729739"/>
            <a:ext cx="1494282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11224" y="1729739"/>
            <a:ext cx="564642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06879" y="1729739"/>
            <a:ext cx="2149601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2923" y="1729739"/>
            <a:ext cx="918210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30623" y="1729739"/>
            <a:ext cx="1130046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21579" y="1729739"/>
            <a:ext cx="1712214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60235" y="1729739"/>
            <a:ext cx="890778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11923" y="1729739"/>
            <a:ext cx="424421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6031" y="2098548"/>
            <a:ext cx="8887967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66700" y="2426220"/>
            <a:ext cx="401561" cy="52957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3231" y="2403348"/>
            <a:ext cx="1396745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6700" y="2708148"/>
            <a:ext cx="6456426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4972" y="2979420"/>
            <a:ext cx="6280785" cy="0"/>
          </a:xfrm>
          <a:custGeom>
            <a:avLst/>
            <a:gdLst/>
            <a:ahLst/>
            <a:cxnLst/>
            <a:rect l="l" t="t" r="r" b="b"/>
            <a:pathLst>
              <a:path w="6280784">
                <a:moveTo>
                  <a:pt x="0" y="0"/>
                </a:moveTo>
                <a:lnTo>
                  <a:pt x="6280340" y="0"/>
                </a:lnTo>
              </a:path>
            </a:pathLst>
          </a:custGeom>
          <a:ln w="12191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8888" y="2708148"/>
            <a:ext cx="791718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30096" y="2708148"/>
            <a:ext cx="1512569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72155" y="2708148"/>
            <a:ext cx="1428749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27347" y="2708148"/>
            <a:ext cx="550926" cy="5676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39184" y="2708148"/>
            <a:ext cx="1131569" cy="56768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97196" y="2708148"/>
            <a:ext cx="1878329" cy="5676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6031" y="3075432"/>
            <a:ext cx="6913626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6700" y="3403104"/>
            <a:ext cx="401561" cy="52957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3231" y="3380232"/>
            <a:ext cx="1512570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6031" y="3749040"/>
            <a:ext cx="6398514" cy="56769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6700" y="4076712"/>
            <a:ext cx="401561" cy="52957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231" y="4053840"/>
            <a:ext cx="906018" cy="5676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48739" y="4053840"/>
            <a:ext cx="778002" cy="567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56232" y="4053840"/>
            <a:ext cx="409194" cy="5676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96439" y="4053840"/>
            <a:ext cx="1229106" cy="567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55035" y="4053840"/>
            <a:ext cx="550926" cy="56769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235451" y="4053840"/>
            <a:ext cx="1399794" cy="56769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66259" y="4053840"/>
            <a:ext cx="1315974" cy="56769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08676" y="4053840"/>
            <a:ext cx="1396746" cy="56769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66332" y="4053840"/>
            <a:ext cx="496062" cy="5676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23304" y="4053840"/>
            <a:ext cx="550926" cy="56769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05243" y="4053840"/>
            <a:ext cx="916686" cy="56769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54468" y="4053840"/>
            <a:ext cx="874014" cy="56769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89392" y="4053840"/>
            <a:ext cx="791718" cy="5676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3231" y="4358640"/>
            <a:ext cx="1061466" cy="56769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02663" y="4358640"/>
            <a:ext cx="1367789" cy="56769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1364" y="4358640"/>
            <a:ext cx="1738122" cy="56769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30396" y="4358640"/>
            <a:ext cx="784098" cy="56769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75403" y="4358640"/>
            <a:ext cx="919734" cy="56769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024628" y="4358640"/>
            <a:ext cx="1719833" cy="56769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405371" y="4358640"/>
            <a:ext cx="1597914" cy="56769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29728" y="4358640"/>
            <a:ext cx="634746" cy="56769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25383" y="4358640"/>
            <a:ext cx="1118616" cy="56769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231" y="4663440"/>
            <a:ext cx="1245870" cy="56769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20011" y="4663440"/>
            <a:ext cx="424421" cy="56769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6700" y="4968240"/>
            <a:ext cx="8398002" cy="56769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4972" y="5239511"/>
            <a:ext cx="8221980" cy="0"/>
          </a:xfrm>
          <a:custGeom>
            <a:avLst/>
            <a:gdLst/>
            <a:ahLst/>
            <a:cxnLst/>
            <a:rect l="l" t="t" r="r" b="b"/>
            <a:pathLst>
              <a:path w="8221980">
                <a:moveTo>
                  <a:pt x="0" y="0"/>
                </a:moveTo>
                <a:lnTo>
                  <a:pt x="8221916" y="0"/>
                </a:lnTo>
              </a:path>
            </a:pathLst>
          </a:custGeom>
          <a:ln w="12192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4647" y="4968240"/>
            <a:ext cx="1512569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16707" y="4968240"/>
            <a:ext cx="550926" cy="56769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28544" y="4968240"/>
            <a:ext cx="1428750" cy="5676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83735" y="4968240"/>
            <a:ext cx="549401" cy="56769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94047" y="4968240"/>
            <a:ext cx="1131570" cy="56769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53584" y="4968240"/>
            <a:ext cx="1878330" cy="5676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58356" y="4968240"/>
            <a:ext cx="636270" cy="56769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25640" y="4968240"/>
            <a:ext cx="549401" cy="56769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35952" y="4968240"/>
            <a:ext cx="1297686" cy="56769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66176" y="4968240"/>
            <a:ext cx="621029" cy="56769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3231" y="5273040"/>
            <a:ext cx="4514850" cy="56769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02663" y="5273040"/>
            <a:ext cx="564642" cy="56769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796795" y="5273040"/>
            <a:ext cx="776478" cy="56769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234183" y="5273040"/>
            <a:ext cx="1739645" cy="56769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698747" y="5273040"/>
            <a:ext cx="550926" cy="56769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10584" y="5273040"/>
            <a:ext cx="1469898" cy="56769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402437" y="114808"/>
            <a:ext cx="8658225" cy="5557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9505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Associativa</a:t>
            </a:r>
            <a:r>
              <a:rPr sz="2000" b="1" spc="-16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“pura”</a:t>
            </a:r>
            <a:endParaRPr sz="2000">
              <a:latin typeface="Arial"/>
              <a:cs typeface="Arial"/>
            </a:endParaRPr>
          </a:p>
          <a:p>
            <a:pPr marL="12700" marR="205104">
              <a:lnSpc>
                <a:spcPct val="100000"/>
              </a:lnSpc>
              <a:spcBef>
                <a:spcPts val="1320"/>
              </a:spcBef>
              <a:tabLst>
                <a:tab pos="7328534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Caso estremo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set-associative: avere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tante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vie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quanti sono  le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(o blocchi),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ovvero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avere una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sola riga</a:t>
            </a:r>
            <a:r>
              <a:rPr sz="2000" b="1" spc="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che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contiene	tutti</a:t>
            </a:r>
            <a:r>
              <a:rPr sz="2000" b="1" spc="-1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  blocchi della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Principio di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funzionamento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della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cache associativa</a:t>
            </a:r>
            <a:r>
              <a:rPr sz="2000" b="1" i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pura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DOVE INSERIRE I BLOCCHI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QUANDO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SI CARICANO DALLA</a:t>
            </a:r>
            <a:r>
              <a:rPr sz="2000" b="1" spc="-20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ovunque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posizione calcolata a partire</a:t>
            </a:r>
            <a:r>
              <a:rPr sz="2000" b="1" spc="-15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dall’indirizzo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IDENTIFICARE QUALI BLOCCHI SONO NELLA</a:t>
            </a:r>
            <a:r>
              <a:rPr sz="2000" b="1" spc="-1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NB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QUALI BLOCCHI RIMPIAZZARE,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</a:t>
            </a:r>
            <a:r>
              <a:rPr sz="2000" b="1" spc="-8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NECESSARIO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Dato che i blocchi si possono caricare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ovunque: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fare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una 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scelta di quale rimpiazzare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; (a caso 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base a statistiche di</a:t>
            </a:r>
            <a:r>
              <a:rPr sz="2000" b="1" spc="-2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utilizzo  recente)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 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posizione è calcolata a partire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dall’indirizzo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ed è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univoca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b="1" strike="sngStrike" dirty="0">
                <a:solidFill>
                  <a:srgbClr val="000099"/>
                </a:solidFill>
                <a:latin typeface="Arial"/>
                <a:cs typeface="Arial"/>
              </a:rPr>
              <a:t>scelta </a:t>
            </a:r>
            <a:r>
              <a:rPr sz="2000" b="1" strike="sngStrike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strike="sngStrike" dirty="0">
                <a:solidFill>
                  <a:srgbClr val="000099"/>
                </a:solidFill>
                <a:latin typeface="Arial"/>
                <a:cs typeface="Arial"/>
              </a:rPr>
              <a:t>chi rimpiazzare è</a:t>
            </a:r>
            <a:r>
              <a:rPr sz="2000" b="1" strike="sngStrike" spc="-1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trike="sngStrike" dirty="0">
                <a:solidFill>
                  <a:srgbClr val="000099"/>
                </a:solidFill>
                <a:latin typeface="Arial"/>
                <a:cs typeface="Arial"/>
              </a:rPr>
              <a:t>obbligata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22</a:t>
            </a:fld>
            <a:endParaRPr dirty="0"/>
          </a:p>
        </p:txBody>
      </p:sp>
      <p:pic>
        <p:nvPicPr>
          <p:cNvPr id="105" name="Audio 1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68"/>
    </mc:Choice>
    <mc:Fallback>
      <p:transition spd="slow" advTm="57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1948" y="38100"/>
            <a:ext cx="1163574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6432" y="38100"/>
            <a:ext cx="1751838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37759" y="38100"/>
            <a:ext cx="467118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65776" y="38100"/>
            <a:ext cx="890777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7464" y="38100"/>
            <a:ext cx="467118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031" y="512063"/>
            <a:ext cx="962406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7927" y="512063"/>
            <a:ext cx="1329690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05583" y="512063"/>
            <a:ext cx="918209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3283" y="512063"/>
            <a:ext cx="1498854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3047" y="512063"/>
            <a:ext cx="424421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8391" y="512063"/>
            <a:ext cx="1856993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16296" y="512063"/>
            <a:ext cx="1002029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0864" y="512063"/>
            <a:ext cx="948689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25995" y="512063"/>
            <a:ext cx="762761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9668" y="512063"/>
            <a:ext cx="1174242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51876" y="512063"/>
            <a:ext cx="947166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031" y="816863"/>
            <a:ext cx="619506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448" y="816863"/>
            <a:ext cx="918209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5567" y="816863"/>
            <a:ext cx="477774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4252" y="816863"/>
            <a:ext cx="1168146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57983" y="816863"/>
            <a:ext cx="1002030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91027" y="816863"/>
            <a:ext cx="791718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3759" y="816863"/>
            <a:ext cx="916686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91355" y="816863"/>
            <a:ext cx="805434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26279" y="816863"/>
            <a:ext cx="778001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3771" y="816863"/>
            <a:ext cx="1386077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19444" y="816863"/>
            <a:ext cx="892301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38188" y="816863"/>
            <a:ext cx="619505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18604" y="816863"/>
            <a:ext cx="918209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6700" y="1447800"/>
            <a:ext cx="398538" cy="52806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9852" y="1426463"/>
            <a:ext cx="1581149" cy="56464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84960" y="1426463"/>
            <a:ext cx="561593" cy="56464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10511" y="1426463"/>
            <a:ext cx="491489" cy="56464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4539" y="1426463"/>
            <a:ext cx="1535430" cy="56464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33927" y="1426463"/>
            <a:ext cx="477774" cy="5646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45764" y="1426463"/>
            <a:ext cx="1875282" cy="56464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52059" y="1426463"/>
            <a:ext cx="927353" cy="56464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13476" y="1426463"/>
            <a:ext cx="631698" cy="56464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09132" y="1426463"/>
            <a:ext cx="1738121" cy="56464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2984" y="1876044"/>
            <a:ext cx="1936241" cy="57988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5000" y="1876044"/>
            <a:ext cx="1168146" cy="57988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30423" y="1682495"/>
            <a:ext cx="669798" cy="89992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66700" y="2545079"/>
            <a:ext cx="401561" cy="53111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9852" y="2523731"/>
            <a:ext cx="564641" cy="56770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5404" y="2523731"/>
            <a:ext cx="494550" cy="56770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0955" y="2523731"/>
            <a:ext cx="1302258" cy="56770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21179" y="2523731"/>
            <a:ext cx="424421" cy="56770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06523" y="2523731"/>
            <a:ext cx="1273302" cy="56770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06267" y="2523731"/>
            <a:ext cx="976121" cy="56770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11879" y="2523731"/>
            <a:ext cx="1754886" cy="56770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93208" y="2523731"/>
            <a:ext cx="820674" cy="56770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40323" y="2523731"/>
            <a:ext cx="409194" cy="56770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80532" y="2523731"/>
            <a:ext cx="1364741" cy="56770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06183" y="2523731"/>
            <a:ext cx="409194" cy="56770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46392" y="2523731"/>
            <a:ext cx="2120646" cy="56770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3088" y="2973336"/>
            <a:ext cx="730758" cy="57986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2563" y="2973336"/>
            <a:ext cx="1890522" cy="57986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07335" y="2973336"/>
            <a:ext cx="1411986" cy="57986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368040" y="2973336"/>
            <a:ext cx="1616202" cy="57986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32959" y="2973336"/>
            <a:ext cx="1014222" cy="57986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64479" y="2973336"/>
            <a:ext cx="576834" cy="57986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60135" y="2973336"/>
            <a:ext cx="732282" cy="57986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41135" y="2973336"/>
            <a:ext cx="1297686" cy="57986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56119" y="2973336"/>
            <a:ext cx="1393698" cy="57986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07095" y="2779776"/>
            <a:ext cx="669798" cy="89992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6031" y="3621023"/>
            <a:ext cx="424421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1375" y="3621023"/>
            <a:ext cx="564642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6927" y="3621023"/>
            <a:ext cx="494550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90955" y="3621023"/>
            <a:ext cx="1302258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21179" y="3621023"/>
            <a:ext cx="619506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01595" y="3621023"/>
            <a:ext cx="1061466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91027" y="3621023"/>
            <a:ext cx="564641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86683" y="3621023"/>
            <a:ext cx="774954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22547" y="3621023"/>
            <a:ext cx="1881377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30367" y="3621023"/>
            <a:ext cx="633222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24500" y="3621023"/>
            <a:ext cx="919734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73723" y="3621023"/>
            <a:ext cx="564642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69379" y="3621023"/>
            <a:ext cx="1570481" cy="56768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67828" y="3621023"/>
            <a:ext cx="564642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63483" y="3621023"/>
            <a:ext cx="1080515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6031" y="3925823"/>
            <a:ext cx="424421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41375" y="3925823"/>
            <a:ext cx="1075182" cy="5676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44524" y="3925823"/>
            <a:ext cx="692657" cy="56768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98091" y="3925823"/>
            <a:ext cx="1273302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32304" y="3925823"/>
            <a:ext cx="476262" cy="56768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69464" y="3925823"/>
            <a:ext cx="1498853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796284" y="3925823"/>
            <a:ext cx="791717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19015" y="3925823"/>
            <a:ext cx="1061465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06923" y="3925823"/>
            <a:ext cx="665226" cy="56768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01640" y="3925823"/>
            <a:ext cx="945641" cy="56768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08191" y="3925823"/>
            <a:ext cx="828293" cy="56768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97395" y="3925823"/>
            <a:ext cx="550926" cy="56768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79335" y="3925823"/>
            <a:ext cx="778001" cy="56768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86828" y="3925823"/>
            <a:ext cx="621029" cy="56768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68768" y="3925823"/>
            <a:ext cx="1229105" cy="56768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6031" y="4230623"/>
            <a:ext cx="933450" cy="5676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0391" y="4230623"/>
            <a:ext cx="480834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60703" y="4230623"/>
            <a:ext cx="2893314" cy="56768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614928" y="4230623"/>
            <a:ext cx="480834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826764" y="4230623"/>
            <a:ext cx="720089" cy="56768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277867" y="4230623"/>
            <a:ext cx="1315974" cy="56768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21808" y="4230623"/>
            <a:ext cx="1626869" cy="56768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676643" y="4230623"/>
            <a:ext cx="747522" cy="56768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5076" y="4230623"/>
            <a:ext cx="1739646" cy="56768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85631" y="4230623"/>
            <a:ext cx="531114" cy="56768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52984" y="4680203"/>
            <a:ext cx="1296162" cy="579882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97863" y="4680203"/>
            <a:ext cx="1465326" cy="579882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78964" y="4680203"/>
            <a:ext cx="1357122" cy="579882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384803" y="4680203"/>
            <a:ext cx="502145" cy="579882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44240" y="4486655"/>
            <a:ext cx="669798" cy="89992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66700" y="5349240"/>
            <a:ext cx="401561" cy="53111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9852" y="5327903"/>
            <a:ext cx="1553717" cy="56769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621536" y="5327903"/>
            <a:ext cx="409194" cy="5676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760220" y="5327903"/>
            <a:ext cx="1258062" cy="56769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744723" y="5327903"/>
            <a:ext cx="776477" cy="56769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82111" y="5327903"/>
            <a:ext cx="692658" cy="56769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4259" y="5327903"/>
            <a:ext cx="1075182" cy="56769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408932" y="5327903"/>
            <a:ext cx="930401" cy="56769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000244" y="5327903"/>
            <a:ext cx="791718" cy="5676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22976" y="5327903"/>
            <a:ext cx="918210" cy="56769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70676" y="5327903"/>
            <a:ext cx="1017270" cy="56769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848856" y="5327903"/>
            <a:ext cx="476262" cy="56769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986016" y="5327903"/>
            <a:ext cx="805433" cy="567690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452359" y="5327903"/>
            <a:ext cx="465569" cy="56769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578852" y="5327903"/>
            <a:ext cx="1146809" cy="56769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56031" y="5731764"/>
            <a:ext cx="1264158" cy="573786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42060" y="5731764"/>
            <a:ext cx="726185" cy="573786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623060" y="5731764"/>
            <a:ext cx="1105662" cy="573786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456688" y="5731764"/>
            <a:ext cx="1165098" cy="57378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345179" y="5731764"/>
            <a:ext cx="1053846" cy="573786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120896" y="5731764"/>
            <a:ext cx="1745742" cy="573786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586984" y="5731764"/>
            <a:ext cx="1392173" cy="573786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633971" y="5731764"/>
            <a:ext cx="567690" cy="573786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795516" y="5602223"/>
            <a:ext cx="674370" cy="787146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402742" y="114808"/>
            <a:ext cx="8627745" cy="6036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887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Associativa</a:t>
            </a:r>
            <a:r>
              <a:rPr sz="2000" b="1" spc="-16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“pura”</a:t>
            </a:r>
            <a:endParaRPr sz="2000">
              <a:latin typeface="Arial"/>
              <a:cs typeface="Arial"/>
            </a:endParaRPr>
          </a:p>
          <a:p>
            <a:pPr marL="12700" marR="101600">
              <a:lnSpc>
                <a:spcPct val="100000"/>
              </a:lnSpc>
              <a:spcBef>
                <a:spcPts val="1325"/>
              </a:spcBef>
              <a:tabLst>
                <a:tab pos="597662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Caso estremo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set-associative: avere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tante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quante sono  le linee,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ovvero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avere una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sola riga</a:t>
            </a:r>
            <a:r>
              <a:rPr sz="2000" b="1" spc="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che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contiene	tutte le</a:t>
            </a:r>
            <a:r>
              <a:rPr sz="2000" b="1" spc="-11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linee</a:t>
            </a:r>
            <a:endParaRPr sz="2000">
              <a:latin typeface="Arial"/>
              <a:cs typeface="Arial"/>
            </a:endParaRPr>
          </a:p>
          <a:p>
            <a:pPr marL="12700" marR="1451610">
              <a:lnSpc>
                <a:spcPts val="3560"/>
              </a:lnSpc>
              <a:spcBef>
                <a:spcPts val="1550"/>
              </a:spcBef>
            </a:pPr>
            <a:r>
              <a:rPr sz="2000" spc="-40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2000" b="1" spc="-40" dirty="0">
                <a:solidFill>
                  <a:srgbClr val="000099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NB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(più overhead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– nell’esempio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visto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 precedenza  occuperebbe 24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bit)</a:t>
            </a:r>
            <a:r>
              <a:rPr sz="2000" b="1" spc="-10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2385"/>
              </a:lnSpc>
              <a:spcBef>
                <a:spcPts val="2360"/>
              </a:spcBef>
            </a:pPr>
            <a:r>
              <a:rPr sz="2000" spc="-5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più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costosa (occorre poter confrontare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tutti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sz="2000" b="1" spc="-50" dirty="0">
                <a:solidFill>
                  <a:srgbClr val="000099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con i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corrispondenti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ts val="3825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bit dell’indirizzo richiesto, non solo quelli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un insieme piccolo)</a:t>
            </a:r>
            <a:r>
              <a:rPr sz="2000" b="1" spc="-22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99500"/>
              </a:lnSpc>
              <a:spcBef>
                <a:spcPts val="2445"/>
              </a:spcBef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-più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costosa la scelta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chi estromettere in caso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mancanza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</a:t>
            </a:r>
            <a:r>
              <a:rPr sz="2000" b="1" spc="-1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spazio  (anche se casuale, comporta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scelta tra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molti,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se si usa la politica  LRU – Least Recently Used – più costoso mantenere la “graduatoria”  in base all’ultimo accesso)</a:t>
            </a:r>
            <a:r>
              <a:rPr sz="2000" b="1" spc="-1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3200">
              <a:latin typeface="Arial"/>
              <a:cs typeface="Arial"/>
            </a:endParaRPr>
          </a:p>
          <a:p>
            <a:pPr marL="12700" marR="474980">
              <a:lnSpc>
                <a:spcPts val="3180"/>
              </a:lnSpc>
              <a:spcBef>
                <a:spcPts val="1889"/>
              </a:spcBef>
              <a:tabLst>
                <a:tab pos="6613525" algn="l"/>
              </a:tabLst>
            </a:pPr>
            <a:r>
              <a:rPr sz="2000" spc="-5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minimizza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 conflitti (se c’è anche solo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 linea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libera,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puo’</a:t>
            </a:r>
            <a:r>
              <a:rPr sz="2000" b="1" spc="-26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essere  inserito un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nuovo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 senza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rimpiazzare</a:t>
            </a: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nessuno)	</a:t>
            </a:r>
            <a:r>
              <a:rPr sz="2800" b="1" spc="-5" dirty="0">
                <a:solidFill>
                  <a:srgbClr val="00CC00"/>
                </a:solidFill>
                <a:latin typeface="Arial"/>
                <a:cs typeface="Arial"/>
              </a:rPr>
              <a:t>+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39" name="object 1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23</a:t>
            </a:fld>
            <a:endParaRPr dirty="0"/>
          </a:p>
        </p:txBody>
      </p:sp>
      <p:pic>
        <p:nvPicPr>
          <p:cNvPr id="140" name="Audio 1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91"/>
    </mc:Choice>
    <mc:Fallback>
      <p:transition spd="slow" advTm="63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5112" y="38100"/>
            <a:ext cx="1046226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0827" y="38100"/>
            <a:ext cx="1500378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7648" y="38100"/>
            <a:ext cx="550926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8064" y="38100"/>
            <a:ext cx="1358646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1628" y="38100"/>
            <a:ext cx="916686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9328" y="38100"/>
            <a:ext cx="735329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95671" y="38100"/>
            <a:ext cx="892301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14415" y="38100"/>
            <a:ext cx="550926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94832" y="38100"/>
            <a:ext cx="2093214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48956" y="38100"/>
            <a:ext cx="422909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0687" y="833615"/>
            <a:ext cx="401561" cy="5311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840" y="812291"/>
            <a:ext cx="706373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848" y="812291"/>
            <a:ext cx="919733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47216" y="812291"/>
            <a:ext cx="564641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48967" y="812291"/>
            <a:ext cx="970026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7627" y="812291"/>
            <a:ext cx="1439418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5679" y="812291"/>
            <a:ext cx="550926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25240" y="812291"/>
            <a:ext cx="1354074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7947" y="812291"/>
            <a:ext cx="986789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43371" y="812291"/>
            <a:ext cx="1369314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51319" y="812291"/>
            <a:ext cx="692657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82611" y="812291"/>
            <a:ext cx="564642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85888" y="812291"/>
            <a:ext cx="1058418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020" y="1117091"/>
            <a:ext cx="707898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5883" y="1117091"/>
            <a:ext cx="692658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1117091"/>
            <a:ext cx="479285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8344" y="1117091"/>
            <a:ext cx="1159002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8255" y="1117091"/>
            <a:ext cx="424421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02179" y="1117091"/>
            <a:ext cx="692657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24327" y="1117091"/>
            <a:ext cx="564642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18460" y="1117091"/>
            <a:ext cx="1398269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77640" y="1117091"/>
            <a:ext cx="409193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0020" y="1421891"/>
            <a:ext cx="649986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5591" y="1421891"/>
            <a:ext cx="550926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103" y="1421891"/>
            <a:ext cx="1482090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9779" y="1421891"/>
            <a:ext cx="916686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02051" y="1421891"/>
            <a:ext cx="1352550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90188" y="1421891"/>
            <a:ext cx="479285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05071" y="1421891"/>
            <a:ext cx="1157477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98135" y="1421891"/>
            <a:ext cx="805434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39155" y="1421891"/>
            <a:ext cx="692658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65876" y="1421891"/>
            <a:ext cx="549401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50864" y="1421891"/>
            <a:ext cx="916686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03135" y="1421891"/>
            <a:ext cx="1386077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24800" y="1421891"/>
            <a:ext cx="619505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0020" y="1726692"/>
            <a:ext cx="1384554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72539" y="1726692"/>
            <a:ext cx="564641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68196" y="1726692"/>
            <a:ext cx="1061466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59151" y="1726692"/>
            <a:ext cx="494550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84704" y="1726692"/>
            <a:ext cx="1017269" cy="5676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62884" y="1726692"/>
            <a:ext cx="409193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0687" y="2357627"/>
            <a:ext cx="401561" cy="5311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3840" y="2336292"/>
            <a:ext cx="706373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1227" y="2336292"/>
            <a:ext cx="919734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1975" y="2336292"/>
            <a:ext cx="564642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26107" y="2336292"/>
            <a:ext cx="970026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25623" y="2336292"/>
            <a:ext cx="1017270" cy="56768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72383" y="2336292"/>
            <a:ext cx="550926" cy="5676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354323" y="2336292"/>
            <a:ext cx="1413510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97323" y="2336292"/>
            <a:ext cx="861822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90159" y="2336292"/>
            <a:ext cx="550926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72100" y="2336292"/>
            <a:ext cx="1130046" cy="5676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33159" y="2336292"/>
            <a:ext cx="480834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4996" y="2336292"/>
            <a:ext cx="550926" cy="56768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26935" y="2336292"/>
            <a:ext cx="1536953" cy="5676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94904" y="2336292"/>
            <a:ext cx="549401" cy="5676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60020" y="2641092"/>
            <a:ext cx="1159002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61288" y="2641092"/>
            <a:ext cx="1398270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01823" y="2641092"/>
            <a:ext cx="1370838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14928" y="2641092"/>
            <a:ext cx="564641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21835" y="2641092"/>
            <a:ext cx="1396746" cy="56768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60847" y="2641092"/>
            <a:ext cx="861822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64935" y="2641092"/>
            <a:ext cx="1256538" cy="5676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63740" y="2641092"/>
            <a:ext cx="479285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385304" y="2641092"/>
            <a:ext cx="1159002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0020" y="2945892"/>
            <a:ext cx="1625346" cy="5676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11808" y="2945892"/>
            <a:ext cx="986790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31135" y="2945892"/>
            <a:ext cx="1739645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31691" y="2945892"/>
            <a:ext cx="409193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0020" y="3250692"/>
            <a:ext cx="749046" cy="56769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0559" y="3250692"/>
            <a:ext cx="1157478" cy="56769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89532" y="3250692"/>
            <a:ext cx="564642" cy="567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915667" y="3250692"/>
            <a:ext cx="1312926" cy="56769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990088" y="3250692"/>
            <a:ext cx="1244346" cy="56769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95928" y="3250692"/>
            <a:ext cx="564641" cy="567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22064" y="3250692"/>
            <a:ext cx="1396746" cy="56769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80303" y="3250692"/>
            <a:ext cx="649986" cy="56769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91784" y="3250692"/>
            <a:ext cx="1159002" cy="567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12280" y="3250692"/>
            <a:ext cx="1732026" cy="56769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0020" y="3555491"/>
            <a:ext cx="424421" cy="56769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45363" y="3555491"/>
            <a:ext cx="1073658" cy="56769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68324" y="3555491"/>
            <a:ext cx="1256538" cy="56769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74164" y="3555491"/>
            <a:ext cx="805434" cy="567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3555491"/>
            <a:ext cx="479285" cy="56769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7500" y="3555491"/>
            <a:ext cx="945641" cy="56769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552444" y="3555491"/>
            <a:ext cx="1619250" cy="56769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20996" y="3555491"/>
            <a:ext cx="960881" cy="56769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31179" y="3555491"/>
            <a:ext cx="477774" cy="56769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58255" y="3555491"/>
            <a:ext cx="790194" cy="56769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397752" y="3555491"/>
            <a:ext cx="1834133" cy="56769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81188" y="3555491"/>
            <a:ext cx="563118" cy="56769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60020" y="3860291"/>
            <a:ext cx="1145286" cy="56769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92708" y="3860291"/>
            <a:ext cx="1440942" cy="56769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22576" y="3860291"/>
            <a:ext cx="1015746" cy="567690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25723" y="3860291"/>
            <a:ext cx="649986" cy="56769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564635" y="3860291"/>
            <a:ext cx="648462" cy="56769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002023" y="3860291"/>
            <a:ext cx="1747266" cy="56769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38215" y="3860291"/>
            <a:ext cx="479285" cy="56769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06440" y="3860291"/>
            <a:ext cx="479285" cy="56769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73140" y="3860291"/>
            <a:ext cx="706373" cy="567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568440" y="3860291"/>
            <a:ext cx="1480566" cy="56769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37931" y="3860291"/>
            <a:ext cx="706374" cy="5676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60020" y="4165091"/>
            <a:ext cx="1834133" cy="5676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735835" y="4165091"/>
            <a:ext cx="706374" cy="5676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183892" y="4165091"/>
            <a:ext cx="1159002" cy="567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084576" y="4165091"/>
            <a:ext cx="564641" cy="567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390900" y="4165091"/>
            <a:ext cx="1061465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94047" y="4165091"/>
            <a:ext cx="480834" cy="5676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416552" y="4165091"/>
            <a:ext cx="1552194" cy="56769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10428" y="4165091"/>
            <a:ext cx="480834" cy="56769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932932" y="4165091"/>
            <a:ext cx="480834" cy="56769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53911" y="4165091"/>
            <a:ext cx="1258062" cy="56769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53656" y="4165091"/>
            <a:ext cx="550926" cy="5676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446264" y="4165091"/>
            <a:ext cx="564642" cy="56769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752588" y="4165091"/>
            <a:ext cx="791718" cy="56769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0020" y="4469891"/>
            <a:ext cx="1384554" cy="56769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72539" y="4469891"/>
            <a:ext cx="424421" cy="56769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7883" y="4469891"/>
            <a:ext cx="890778" cy="56769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976627" y="4469891"/>
            <a:ext cx="649986" cy="56769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87523" y="4469891"/>
            <a:ext cx="424421" cy="567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372867" y="4469891"/>
            <a:ext cx="409194" cy="567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60020" y="4774691"/>
            <a:ext cx="1117854" cy="56769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21080" y="4774691"/>
            <a:ext cx="564642" cy="567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328927" y="4774691"/>
            <a:ext cx="1172718" cy="56769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3327" y="4774691"/>
            <a:ext cx="919734" cy="567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823972" y="4774691"/>
            <a:ext cx="409194" cy="56769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974848" y="4774691"/>
            <a:ext cx="621029" cy="56769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339084" y="4774691"/>
            <a:ext cx="550926" cy="5676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633215" y="4774691"/>
            <a:ext cx="1480565" cy="56769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856988" y="4774691"/>
            <a:ext cx="918210" cy="567690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518403" y="4774691"/>
            <a:ext cx="1352550" cy="56769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614159" y="4774691"/>
            <a:ext cx="479285" cy="567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36664" y="4774691"/>
            <a:ext cx="1157477" cy="5676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737347" y="4774691"/>
            <a:ext cx="806957" cy="56769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60020" y="5079491"/>
            <a:ext cx="692658" cy="5676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82168" y="5079491"/>
            <a:ext cx="550926" cy="5676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62583" y="5079491"/>
            <a:ext cx="916686" cy="56769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511808" y="5079491"/>
            <a:ext cx="1386078" cy="56769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627376" y="5079491"/>
            <a:ext cx="622554" cy="56769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979420" y="5079491"/>
            <a:ext cx="1384554" cy="56769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091940" y="5079491"/>
            <a:ext cx="494550" cy="5676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317491" y="5079491"/>
            <a:ext cx="1017269" cy="56769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065776" y="5079491"/>
            <a:ext cx="564641" cy="567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361432" y="5079491"/>
            <a:ext cx="1061465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083808" y="5079491"/>
            <a:ext cx="409193" cy="567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307340" y="114808"/>
            <a:ext cx="8074659" cy="536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3030" algn="ctr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Come effettuare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scrittura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(vale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per tutte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le</a:t>
            </a:r>
            <a:r>
              <a:rPr sz="2000" b="1" spc="-15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organizzazioni)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nel caso di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Write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Through,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la scrittura viene riportata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sia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 </a:t>
            </a:r>
            <a:r>
              <a:rPr sz="2000" b="1" spc="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(se c’è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blocco) sia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</a:t>
            </a:r>
            <a:r>
              <a:rPr sz="2000" b="1" spc="-16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memoria.</a:t>
            </a:r>
            <a:endParaRPr sz="2000">
              <a:latin typeface="Arial"/>
              <a:cs typeface="Arial"/>
            </a:endParaRPr>
          </a:p>
          <a:p>
            <a:pPr marL="12700" marR="6985" algn="just">
              <a:lnSpc>
                <a:spcPct val="100000"/>
              </a:lnSpc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momento della scrittura il blocco non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c’è 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decidere </a:t>
            </a:r>
            <a:r>
              <a:rPr sz="2000" b="1" spc="-15" dirty="0">
                <a:solidFill>
                  <a:srgbClr val="000099"/>
                </a:solidFill>
                <a:latin typeface="Arial"/>
                <a:cs typeface="Arial"/>
              </a:rPr>
              <a:t>se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allocarlo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o</a:t>
            </a:r>
            <a:r>
              <a:rPr sz="2000" b="1" spc="-11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meno.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spc="-5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nel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caso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Write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Back, si aggiorna solo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cache, 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le modifiche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  blocco vengono riportate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 memoria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solo quando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  modificato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viene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rimpiazzato.</a:t>
            </a:r>
            <a:endParaRPr sz="2000">
              <a:latin typeface="Arial"/>
              <a:cs typeface="Arial"/>
            </a:endParaRPr>
          </a:p>
          <a:p>
            <a:pPr marL="12700" marR="5715" algn="just">
              <a:lnSpc>
                <a:spcPct val="100000"/>
              </a:lnSpc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Per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evitare di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scrivere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sempre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 memoria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un blocco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rimpiazzato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(anche quando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non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è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stato modificato dopo il suo caricamento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in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cache) conviene usare un bit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inizializzato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 0 nel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momento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del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caricamento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del blocco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impostato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 1 quando si fa una  modifica (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dirty</a:t>
            </a:r>
            <a:r>
              <a:rPr sz="2000" b="1"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bit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  <a:p>
            <a:pPr marL="12700" marR="8255" algn="just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Anche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questo caso,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se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momento della scrittura il blocco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non  c’è 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decidere se allocarlo o meno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in</a:t>
            </a:r>
            <a:r>
              <a:rPr sz="2000" b="1" spc="-1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0" name="object 1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24</a:t>
            </a:fld>
            <a:endParaRPr dirty="0"/>
          </a:p>
        </p:txBody>
      </p:sp>
      <p:pic>
        <p:nvPicPr>
          <p:cNvPr id="161" name="Audio 16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16"/>
    </mc:Choice>
    <mc:Fallback>
      <p:transition spd="slow" advTm="68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73223" y="38100"/>
            <a:ext cx="1581150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15284" y="38100"/>
            <a:ext cx="706374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1147" y="38100"/>
            <a:ext cx="1155953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8115" y="38100"/>
            <a:ext cx="788670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7696" y="38100"/>
            <a:ext cx="564641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3352" y="38100"/>
            <a:ext cx="1061466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020" y="632447"/>
            <a:ext cx="1258062" cy="5677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7572" y="632447"/>
            <a:ext cx="1975865" cy="5677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4451" y="632447"/>
            <a:ext cx="424421" cy="5677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9795" y="632447"/>
            <a:ext cx="1131570" cy="5677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99332" y="632447"/>
            <a:ext cx="1471422" cy="5677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98720" y="632447"/>
            <a:ext cx="803910" cy="5677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3540" y="632447"/>
            <a:ext cx="1850898" cy="5677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42404" y="632447"/>
            <a:ext cx="778001" cy="5677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49895" y="632447"/>
            <a:ext cx="974598" cy="5677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85404" y="632447"/>
            <a:ext cx="947166" cy="5677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" y="937247"/>
            <a:ext cx="791718" cy="5677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648" y="937247"/>
            <a:ext cx="491489" cy="5677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048" y="937247"/>
            <a:ext cx="918209" cy="5677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12747" y="937247"/>
            <a:ext cx="665226" cy="5677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05939" y="937247"/>
            <a:ext cx="2093214" cy="5677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5596" y="937247"/>
            <a:ext cx="634746" cy="5677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21252" y="937247"/>
            <a:ext cx="1695450" cy="5677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46191" y="937247"/>
            <a:ext cx="479285" cy="5677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6503" y="937247"/>
            <a:ext cx="1407413" cy="5677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4828" y="937247"/>
            <a:ext cx="778001" cy="5677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32319" y="937247"/>
            <a:ext cx="1131570" cy="5677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93380" y="937247"/>
            <a:ext cx="550926" cy="5677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" y="1242047"/>
            <a:ext cx="1174242" cy="5677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2227" y="1242047"/>
            <a:ext cx="1974342" cy="56770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97479" y="1242047"/>
            <a:ext cx="1399794" cy="5677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23715" y="1242047"/>
            <a:ext cx="762762" cy="5677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15967" y="1242047"/>
            <a:ext cx="1469898" cy="5677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46776" y="1242047"/>
            <a:ext cx="508266" cy="56770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0020" y="1851660"/>
            <a:ext cx="634746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5676" y="1851660"/>
            <a:ext cx="820674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2791" y="1851660"/>
            <a:ext cx="550926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4627" y="1851660"/>
            <a:ext cx="665226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07819" y="1851660"/>
            <a:ext cx="409194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48027" y="1851660"/>
            <a:ext cx="834389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10383" y="1851660"/>
            <a:ext cx="1411986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83279" y="1851660"/>
            <a:ext cx="805434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19728" y="1851660"/>
            <a:ext cx="1556765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02935" y="1851660"/>
            <a:ext cx="974598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38444" y="1851660"/>
            <a:ext cx="1229105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28459" y="1851660"/>
            <a:ext cx="845057" cy="5676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34428" y="1851660"/>
            <a:ext cx="1398270" cy="56768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60664" y="1851660"/>
            <a:ext cx="550926" cy="5676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72500" y="1851660"/>
            <a:ext cx="564642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0020" y="2156460"/>
            <a:ext cx="1000506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1436" y="2156460"/>
            <a:ext cx="1101089" cy="5676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53539" y="2156460"/>
            <a:ext cx="634745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19300" y="2156460"/>
            <a:ext cx="1285494" cy="56768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31235" y="2156460"/>
            <a:ext cx="424421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16579" y="2156460"/>
            <a:ext cx="564642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10711" y="2156460"/>
            <a:ext cx="1015746" cy="5676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87367" y="2156460"/>
            <a:ext cx="947165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65547" y="2156460"/>
            <a:ext cx="636270" cy="5676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32832" y="2156460"/>
            <a:ext cx="1070610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64352" y="2156460"/>
            <a:ext cx="564641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58484" y="2156460"/>
            <a:ext cx="986789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06183" y="2156460"/>
            <a:ext cx="564642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01840" y="2156460"/>
            <a:ext cx="1774698" cy="56768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0020" y="2461260"/>
            <a:ext cx="1258062" cy="5676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47572" y="2461260"/>
            <a:ext cx="1585722" cy="5676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0687" y="3092195"/>
            <a:ext cx="401561" cy="53111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3840" y="3070860"/>
            <a:ext cx="1383030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87780" y="3070860"/>
            <a:ext cx="2234946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50692" y="3070860"/>
            <a:ext cx="1117854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94988" y="3070860"/>
            <a:ext cx="480834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06823" y="3070860"/>
            <a:ext cx="973074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40808" y="3070860"/>
            <a:ext cx="960882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31179" y="3070860"/>
            <a:ext cx="1739646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3552" y="3104400"/>
            <a:ext cx="413766" cy="38784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08519" y="3070860"/>
            <a:ext cx="424421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0124" y="3375659"/>
            <a:ext cx="8814054" cy="5676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70687" y="4006596"/>
            <a:ext cx="401561" cy="53111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3840" y="3985259"/>
            <a:ext cx="1541525" cy="56768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46275" y="3985259"/>
            <a:ext cx="424421" cy="5676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31619" y="3985259"/>
            <a:ext cx="2618994" cy="56768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11523" y="3985259"/>
            <a:ext cx="480834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21835" y="3985259"/>
            <a:ext cx="832865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15611" y="3985259"/>
            <a:ext cx="960882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205984" y="3985259"/>
            <a:ext cx="636270" cy="56768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573267" y="3985259"/>
            <a:ext cx="549401" cy="56768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83579" y="3985259"/>
            <a:ext cx="1229105" cy="56768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43700" y="3985259"/>
            <a:ext cx="1876805" cy="56768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333231" y="4018800"/>
            <a:ext cx="331470" cy="38784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75904" y="3985259"/>
            <a:ext cx="424421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0124" y="4290059"/>
            <a:ext cx="8814054" cy="56768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70687" y="4920996"/>
            <a:ext cx="401561" cy="53111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43840" y="4899659"/>
            <a:ext cx="1172718" cy="56768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77467" y="4899659"/>
            <a:ext cx="1712214" cy="5676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516123" y="4899659"/>
            <a:ext cx="890777" cy="56768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36392" y="4899659"/>
            <a:ext cx="1607058" cy="56768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0124" y="5204459"/>
            <a:ext cx="8814054" cy="56768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60020" y="5814059"/>
            <a:ext cx="1863089" cy="56769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84020" y="5814059"/>
            <a:ext cx="1442466" cy="5676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854451" y="5814059"/>
            <a:ext cx="2021586" cy="5676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04003" y="5814059"/>
            <a:ext cx="1768602" cy="56769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9047" y="5814059"/>
            <a:ext cx="564642" cy="56769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94703" y="5814059"/>
            <a:ext cx="2503170" cy="56769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60020" y="6118859"/>
            <a:ext cx="842010" cy="56769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2940" y="6118859"/>
            <a:ext cx="1273302" cy="56769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64207" y="6118859"/>
            <a:ext cx="762762" cy="56769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156460" y="6118859"/>
            <a:ext cx="1751838" cy="56769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636264" y="6118859"/>
            <a:ext cx="1018793" cy="56769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83023" y="6118859"/>
            <a:ext cx="424421" cy="5676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468367" y="6118859"/>
            <a:ext cx="2070354" cy="56769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99632" y="6118859"/>
            <a:ext cx="489978" cy="56769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350508" y="6118859"/>
            <a:ext cx="918210" cy="56769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998207" y="6118859"/>
            <a:ext cx="1594866" cy="56769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60020" y="6423654"/>
            <a:ext cx="1287018" cy="434342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76527" y="6423654"/>
            <a:ext cx="919734" cy="434342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85445" y="114808"/>
            <a:ext cx="8887460" cy="670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265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Overhead nei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diversi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tipi di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cache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234315" marR="1016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Calcolo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dell’overhead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(spazio occupato per informazioni che NON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sono  dati)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nelle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tre organizzazioni (e includendo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dirty bit, che invece si  omette se la cache è riservata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alle</a:t>
            </a:r>
            <a:r>
              <a:rPr sz="2000" b="1" i="1" spc="-1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istruzioni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):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34315" marR="508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 tutti e tre i casi la cache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può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contenere 2048 blocchi. La memoria è</a:t>
            </a:r>
            <a:r>
              <a:rPr sz="2000" b="1" spc="-2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1GB, quindi gli indirizzi (di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byte)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sono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30 bit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cui 6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offset</a:t>
            </a:r>
            <a:r>
              <a:rPr sz="2000" b="1" spc="-1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(dim.</a:t>
            </a:r>
            <a:endParaRPr sz="2000" dirty="0">
              <a:latin typeface="Arial"/>
              <a:cs typeface="Arial"/>
            </a:endParaRPr>
          </a:p>
          <a:p>
            <a:pPr marL="234315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Blocchi =</a:t>
            </a:r>
            <a:r>
              <a:rPr sz="2000" b="1" spc="-10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64byte).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Cache a corrispondenza diretta – 2048 righe </a:t>
            </a:r>
            <a:r>
              <a:rPr sz="2000" b="1" i="1" spc="-15" dirty="0">
                <a:solidFill>
                  <a:srgbClr val="000099"/>
                </a:solidFill>
                <a:latin typeface="Arial"/>
                <a:cs typeface="Arial"/>
              </a:rPr>
              <a:t>(TAG=NB/</a:t>
            </a:r>
            <a:r>
              <a:rPr sz="2000" b="1" i="1" spc="-1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spc="-15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i="1" spc="-22" baseline="25641" dirty="0">
                <a:solidFill>
                  <a:srgbClr val="000099"/>
                </a:solidFill>
                <a:latin typeface="Arial"/>
                <a:cs typeface="Arial"/>
              </a:rPr>
              <a:t>11</a:t>
            </a:r>
            <a:r>
              <a:rPr sz="2000" b="1" i="1" spc="-15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marL="304165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2048 * (1 + 1 + 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dim(Tag))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2048 * (1 + 1 + 13) bit = 30720 bit = 3840</a:t>
            </a:r>
            <a:r>
              <a:rPr sz="2000" b="1" spc="-3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Cache set-associative a 4 vie – 512 righe da 4 blocchi </a:t>
            </a:r>
            <a:r>
              <a:rPr sz="2000" b="1" i="1" spc="-35" dirty="0">
                <a:solidFill>
                  <a:srgbClr val="000099"/>
                </a:solidFill>
                <a:latin typeface="Arial"/>
                <a:cs typeface="Arial"/>
              </a:rPr>
              <a:t>(TAG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= NB/</a:t>
            </a:r>
            <a:r>
              <a:rPr sz="2000" b="1" i="1" spc="-2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spc="5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r>
              <a:rPr sz="1950" b="1" i="1" spc="7" baseline="25641" dirty="0">
                <a:solidFill>
                  <a:srgbClr val="000099"/>
                </a:solidFill>
                <a:latin typeface="Arial"/>
                <a:cs typeface="Arial"/>
              </a:rPr>
              <a:t>9</a:t>
            </a:r>
            <a:r>
              <a:rPr sz="2000" b="1" i="1" spc="5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marL="304165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2048 * (1 + 1 + 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dim(Tag))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2048 * (1 + 1 + 15) bit = 34816 bit = 4352</a:t>
            </a:r>
            <a:r>
              <a:rPr sz="2000" b="1" spc="-3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Cache associativa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pura </a:t>
            </a:r>
            <a:r>
              <a:rPr sz="2000" b="1" i="1" spc="-20" dirty="0">
                <a:solidFill>
                  <a:srgbClr val="000099"/>
                </a:solidFill>
                <a:latin typeface="Arial"/>
                <a:cs typeface="Arial"/>
              </a:rPr>
              <a:t>(Tag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2000" b="1" i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NB)</a:t>
            </a:r>
            <a:endParaRPr sz="2000" dirty="0">
              <a:latin typeface="Arial"/>
              <a:cs typeface="Arial"/>
            </a:endParaRPr>
          </a:p>
          <a:p>
            <a:pPr marL="304165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2048 * (1 + 1 + </a:t>
            </a:r>
            <a:r>
              <a:rPr sz="2000" b="1" spc="-15" dirty="0">
                <a:solidFill>
                  <a:srgbClr val="000099"/>
                </a:solidFill>
                <a:latin typeface="Arial"/>
                <a:cs typeface="Arial"/>
              </a:rPr>
              <a:t>dim(Tag))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2048 * (1 + 1 + 24)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bit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53248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bit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 6656</a:t>
            </a:r>
            <a:r>
              <a:rPr sz="2000" b="1" spc="-3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34315" marR="311785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ESERCIZIO: calcolare l’occupazione percentuale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valid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bit, dirty</a:t>
            </a:r>
            <a:r>
              <a:rPr sz="2000" b="1" spc="-1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bit,  </a:t>
            </a:r>
            <a:r>
              <a:rPr sz="2000" b="1" spc="-50" dirty="0">
                <a:solidFill>
                  <a:srgbClr val="000099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rispetto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dimensione totale (overhead+dati)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</a:t>
            </a:r>
            <a:r>
              <a:rPr sz="2000" b="1" spc="-10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per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ts val="1935"/>
              </a:lnSpc>
            </a:pPr>
            <a:r>
              <a:rPr sz="1200" baseline="-10416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1200" spc="-7" baseline="-10416" dirty="0">
                <a:solidFill>
                  <a:srgbClr val="333399"/>
                </a:solidFill>
                <a:latin typeface="Arial"/>
                <a:cs typeface="Arial"/>
              </a:rPr>
              <a:t>ag</a:t>
            </a:r>
            <a:r>
              <a:rPr sz="1200" baseline="-10416" dirty="0">
                <a:solidFill>
                  <a:srgbClr val="333399"/>
                </a:solidFill>
                <a:latin typeface="Arial"/>
                <a:cs typeface="Arial"/>
              </a:rPr>
              <a:t>.</a:t>
            </a:r>
            <a:r>
              <a:rPr sz="1200" spc="-195" baseline="-10416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spc="-1470" baseline="-12500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r>
              <a:rPr sz="1200" baseline="-10416" dirty="0">
                <a:solidFill>
                  <a:srgbClr val="333399"/>
                </a:solidFill>
                <a:latin typeface="Arial"/>
                <a:cs typeface="Arial"/>
              </a:rPr>
              <a:t>25</a:t>
            </a:r>
            <a:r>
              <a:rPr sz="1200" spc="-209" baseline="-10416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000" b="1" baseline="-12500" dirty="0" err="1">
                <a:solidFill>
                  <a:srgbClr val="000099"/>
                </a:solidFill>
                <a:latin typeface="Arial"/>
                <a:cs typeface="Arial"/>
              </a:rPr>
              <a:t>iascun</a:t>
            </a:r>
            <a:r>
              <a:rPr sz="3000" b="1" spc="-37" baseline="-1250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3000" b="1" baseline="-12500" dirty="0" err="1" smtClean="0">
                <a:solidFill>
                  <a:srgbClr val="000099"/>
                </a:solidFill>
                <a:latin typeface="Arial"/>
                <a:cs typeface="Arial"/>
              </a:rPr>
              <a:t>cas</a:t>
            </a:r>
            <a:r>
              <a:rPr sz="3000" b="1" spc="-1470" baseline="-12500" dirty="0" err="1" smtClean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18" name="Audio 1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31"/>
    </mc:Choice>
    <mc:Fallback>
      <p:transition spd="slow" advTm="107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5560" y="38100"/>
            <a:ext cx="1495806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32276" y="38100"/>
            <a:ext cx="1326641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91455" y="38100"/>
            <a:ext cx="1075181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6128" y="38100"/>
            <a:ext cx="549401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22245" y="114808"/>
            <a:ext cx="325691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Le cache servono anche</a:t>
            </a:r>
            <a:r>
              <a:rPr spc="-105" dirty="0"/>
              <a:t> </a:t>
            </a:r>
            <a:r>
              <a:rPr spc="-10" dirty="0"/>
              <a:t>...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9590" y="732154"/>
            <a:ext cx="130365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1020" algn="l"/>
              </a:tabLst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	ge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tire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8601" y="732154"/>
            <a:ext cx="173863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5760" algn="l"/>
              </a:tabLst>
            </a:pPr>
            <a:r>
              <a:rPr sz="1800" b="1" spc="15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e	i</a:t>
            </a:r>
            <a:r>
              <a:rPr sz="1800" b="1" spc="5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form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zi</a:t>
            </a:r>
            <a:r>
              <a:rPr sz="1800" b="1" spc="5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ni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4900" y="732154"/>
            <a:ext cx="120459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ne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rie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6273" y="732154"/>
            <a:ext cx="145796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40690" algn="l"/>
              </a:tabLst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ad	applicare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40779" y="732154"/>
            <a:ext cx="178625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41959" algn="l"/>
                <a:tab pos="1568450" algn="l"/>
              </a:tabLst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gli	alg</a:t>
            </a:r>
            <a:r>
              <a:rPr sz="1800" b="1" spc="5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tmi	di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75332" y="4293108"/>
            <a:ext cx="3455035" cy="2159635"/>
          </a:xfrm>
          <a:custGeom>
            <a:avLst/>
            <a:gdLst/>
            <a:ahLst/>
            <a:cxnLst/>
            <a:rect l="l" t="t" r="r" b="b"/>
            <a:pathLst>
              <a:path w="3455035" h="2159635">
                <a:moveTo>
                  <a:pt x="0" y="2159507"/>
                </a:moveTo>
                <a:lnTo>
                  <a:pt x="3454908" y="2159507"/>
                </a:lnTo>
                <a:lnTo>
                  <a:pt x="3454908" y="0"/>
                </a:lnTo>
                <a:lnTo>
                  <a:pt x="0" y="0"/>
                </a:lnTo>
                <a:lnTo>
                  <a:pt x="0" y="215950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75332" y="4507991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34559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75332" y="4753355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34559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5332" y="4983479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34559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5332" y="5228844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34559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75332" y="5445252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34559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5332" y="5689091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34559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5332" y="5919215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34559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75332" y="6164579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34559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55748" y="4293108"/>
            <a:ext cx="0" cy="2160905"/>
          </a:xfrm>
          <a:custGeom>
            <a:avLst/>
            <a:gdLst/>
            <a:ahLst/>
            <a:cxnLst/>
            <a:rect l="l" t="t" r="r" b="b"/>
            <a:pathLst>
              <a:path h="2160904">
                <a:moveTo>
                  <a:pt x="0" y="0"/>
                </a:moveTo>
                <a:lnTo>
                  <a:pt x="0" y="21605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2852" y="4293108"/>
            <a:ext cx="0" cy="2160905"/>
          </a:xfrm>
          <a:custGeom>
            <a:avLst/>
            <a:gdLst/>
            <a:ahLst/>
            <a:cxnLst/>
            <a:rect l="l" t="t" r="r" b="b"/>
            <a:pathLst>
              <a:path h="2160904">
                <a:moveTo>
                  <a:pt x="0" y="0"/>
                </a:moveTo>
                <a:lnTo>
                  <a:pt x="0" y="21605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28166" y="4364735"/>
            <a:ext cx="1083310" cy="797560"/>
          </a:xfrm>
          <a:custGeom>
            <a:avLst/>
            <a:gdLst/>
            <a:ahLst/>
            <a:cxnLst/>
            <a:rect l="l" t="t" r="r" b="b"/>
            <a:pathLst>
              <a:path w="1083310" h="797560">
                <a:moveTo>
                  <a:pt x="1063017" y="14855"/>
                </a:moveTo>
                <a:lnTo>
                  <a:pt x="1050535" y="16176"/>
                </a:lnTo>
                <a:lnTo>
                  <a:pt x="0" y="787019"/>
                </a:lnTo>
                <a:lnTo>
                  <a:pt x="7620" y="797306"/>
                </a:lnTo>
                <a:lnTo>
                  <a:pt x="1057967" y="26510"/>
                </a:lnTo>
                <a:lnTo>
                  <a:pt x="1063017" y="14855"/>
                </a:lnTo>
                <a:close/>
              </a:path>
              <a:path w="1083310" h="797560">
                <a:moveTo>
                  <a:pt x="1082317" y="2286"/>
                </a:moveTo>
                <a:lnTo>
                  <a:pt x="1069467" y="2286"/>
                </a:lnTo>
                <a:lnTo>
                  <a:pt x="1076960" y="12572"/>
                </a:lnTo>
                <a:lnTo>
                  <a:pt x="1057967" y="26510"/>
                </a:lnTo>
                <a:lnTo>
                  <a:pt x="1032256" y="85851"/>
                </a:lnTo>
                <a:lnTo>
                  <a:pt x="1030859" y="89026"/>
                </a:lnTo>
                <a:lnTo>
                  <a:pt x="1032256" y="92837"/>
                </a:lnTo>
                <a:lnTo>
                  <a:pt x="1035558" y="94233"/>
                </a:lnTo>
                <a:lnTo>
                  <a:pt x="1038733" y="95631"/>
                </a:lnTo>
                <a:lnTo>
                  <a:pt x="1042416" y="94106"/>
                </a:lnTo>
                <a:lnTo>
                  <a:pt x="1043813" y="90931"/>
                </a:lnTo>
                <a:lnTo>
                  <a:pt x="1082317" y="2286"/>
                </a:lnTo>
                <a:close/>
              </a:path>
              <a:path w="1083310" h="797560">
                <a:moveTo>
                  <a:pt x="1071409" y="4952"/>
                </a:moveTo>
                <a:lnTo>
                  <a:pt x="1067308" y="4952"/>
                </a:lnTo>
                <a:lnTo>
                  <a:pt x="1073785" y="13715"/>
                </a:lnTo>
                <a:lnTo>
                  <a:pt x="1063017" y="14855"/>
                </a:lnTo>
                <a:lnTo>
                  <a:pt x="1057967" y="26510"/>
                </a:lnTo>
                <a:lnTo>
                  <a:pt x="1076960" y="12572"/>
                </a:lnTo>
                <a:lnTo>
                  <a:pt x="1071409" y="4952"/>
                </a:lnTo>
                <a:close/>
              </a:path>
              <a:path w="1083310" h="797560">
                <a:moveTo>
                  <a:pt x="1083310" y="0"/>
                </a:moveTo>
                <a:lnTo>
                  <a:pt x="981329" y="10794"/>
                </a:lnTo>
                <a:lnTo>
                  <a:pt x="978894" y="13715"/>
                </a:lnTo>
                <a:lnTo>
                  <a:pt x="978899" y="14855"/>
                </a:lnTo>
                <a:lnTo>
                  <a:pt x="979551" y="20827"/>
                </a:lnTo>
                <a:lnTo>
                  <a:pt x="982598" y="23368"/>
                </a:lnTo>
                <a:lnTo>
                  <a:pt x="1050535" y="16176"/>
                </a:lnTo>
                <a:lnTo>
                  <a:pt x="1069467" y="2286"/>
                </a:lnTo>
                <a:lnTo>
                  <a:pt x="1082317" y="2286"/>
                </a:lnTo>
                <a:lnTo>
                  <a:pt x="1083310" y="0"/>
                </a:lnTo>
                <a:close/>
              </a:path>
              <a:path w="1083310" h="797560">
                <a:moveTo>
                  <a:pt x="1069467" y="2286"/>
                </a:moveTo>
                <a:lnTo>
                  <a:pt x="1050535" y="16176"/>
                </a:lnTo>
                <a:lnTo>
                  <a:pt x="1063017" y="14855"/>
                </a:lnTo>
                <a:lnTo>
                  <a:pt x="1067308" y="4952"/>
                </a:lnTo>
                <a:lnTo>
                  <a:pt x="1071409" y="4952"/>
                </a:lnTo>
                <a:lnTo>
                  <a:pt x="1069467" y="2286"/>
                </a:lnTo>
                <a:close/>
              </a:path>
              <a:path w="1083310" h="797560">
                <a:moveTo>
                  <a:pt x="1067308" y="4952"/>
                </a:moveTo>
                <a:lnTo>
                  <a:pt x="1063017" y="14855"/>
                </a:lnTo>
                <a:lnTo>
                  <a:pt x="1073785" y="13715"/>
                </a:lnTo>
                <a:lnTo>
                  <a:pt x="1067308" y="4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3014" y="5196078"/>
            <a:ext cx="127825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bit</a:t>
            </a:r>
            <a:r>
              <a:rPr sz="2000" b="1" spc="-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validità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9590" y="1006475"/>
            <a:ext cx="8197215" cy="3303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predizione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dinamica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dei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salti: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tabella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funziona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una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cache 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l’indirizzo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dell’istruzione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salto 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cui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ci si vuole riferire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viene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utilizzato per 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decidere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quale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riga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della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tabella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cercare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trovare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le informazioni 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relative al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salto,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una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volta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trovata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la riga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occorre confrontare parte  dell’indirizzo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con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tag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per verificare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che i dati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contenuti siano proprio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  loro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–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Infatti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indirizzi diversi potranno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finire nella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stessa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riga (così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come  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nella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cache blocchi diversi possono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essere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destinati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alla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stessa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riga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di 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cache)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Infine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sulla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stessa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riga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si scrivono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delle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informazioni necessarie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a 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fare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una predizione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accurata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del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successivo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ritorno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quella</a:t>
            </a:r>
            <a:r>
              <a:rPr sz="1800" b="1" spc="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istruzione.</a:t>
            </a:r>
            <a:endParaRPr sz="1800">
              <a:latin typeface="Arial"/>
              <a:cs typeface="Arial"/>
            </a:endParaRPr>
          </a:p>
          <a:p>
            <a:pPr marL="2388870" marR="3641725">
              <a:lnSpc>
                <a:spcPct val="100000"/>
              </a:lnSpc>
              <a:spcBef>
                <a:spcPts val="1639"/>
              </a:spcBef>
            </a:pP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Tag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indirizzo  istruzione di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salto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22976" y="4393691"/>
            <a:ext cx="1083945" cy="939800"/>
          </a:xfrm>
          <a:custGeom>
            <a:avLst/>
            <a:gdLst/>
            <a:ahLst/>
            <a:cxnLst/>
            <a:rect l="l" t="t" r="r" b="b"/>
            <a:pathLst>
              <a:path w="1083945" h="939800">
                <a:moveTo>
                  <a:pt x="19003" y="16470"/>
                </a:moveTo>
                <a:lnTo>
                  <a:pt x="23117" y="28483"/>
                </a:lnTo>
                <a:lnTo>
                  <a:pt x="1075308" y="939799"/>
                </a:lnTo>
                <a:lnTo>
                  <a:pt x="1083691" y="930274"/>
                </a:lnTo>
                <a:lnTo>
                  <a:pt x="31311" y="18779"/>
                </a:lnTo>
                <a:lnTo>
                  <a:pt x="19003" y="16470"/>
                </a:lnTo>
                <a:close/>
              </a:path>
              <a:path w="1083945" h="939800">
                <a:moveTo>
                  <a:pt x="0" y="0"/>
                </a:moveTo>
                <a:lnTo>
                  <a:pt x="32003" y="93725"/>
                </a:lnTo>
                <a:lnTo>
                  <a:pt x="33147" y="97027"/>
                </a:lnTo>
                <a:lnTo>
                  <a:pt x="36702" y="98805"/>
                </a:lnTo>
                <a:lnTo>
                  <a:pt x="40004" y="97789"/>
                </a:lnTo>
                <a:lnTo>
                  <a:pt x="43307" y="96646"/>
                </a:lnTo>
                <a:lnTo>
                  <a:pt x="45085" y="92963"/>
                </a:lnTo>
                <a:lnTo>
                  <a:pt x="44069" y="89661"/>
                </a:lnTo>
                <a:lnTo>
                  <a:pt x="23117" y="28483"/>
                </a:lnTo>
                <a:lnTo>
                  <a:pt x="5334" y="13080"/>
                </a:lnTo>
                <a:lnTo>
                  <a:pt x="13588" y="3428"/>
                </a:lnTo>
                <a:lnTo>
                  <a:pt x="18272" y="3428"/>
                </a:lnTo>
                <a:lnTo>
                  <a:pt x="0" y="0"/>
                </a:lnTo>
                <a:close/>
              </a:path>
              <a:path w="1083945" h="939800">
                <a:moveTo>
                  <a:pt x="18272" y="3428"/>
                </a:moveTo>
                <a:lnTo>
                  <a:pt x="13588" y="3428"/>
                </a:lnTo>
                <a:lnTo>
                  <a:pt x="31311" y="18779"/>
                </a:lnTo>
                <a:lnTo>
                  <a:pt x="98425" y="31368"/>
                </a:lnTo>
                <a:lnTo>
                  <a:pt x="101853" y="29082"/>
                </a:lnTo>
                <a:lnTo>
                  <a:pt x="103124" y="22224"/>
                </a:lnTo>
                <a:lnTo>
                  <a:pt x="100837" y="18922"/>
                </a:lnTo>
                <a:lnTo>
                  <a:pt x="18272" y="3428"/>
                </a:lnTo>
                <a:close/>
              </a:path>
              <a:path w="1083945" h="939800">
                <a:moveTo>
                  <a:pt x="13588" y="3428"/>
                </a:moveTo>
                <a:lnTo>
                  <a:pt x="5334" y="13080"/>
                </a:lnTo>
                <a:lnTo>
                  <a:pt x="23117" y="28483"/>
                </a:lnTo>
                <a:lnTo>
                  <a:pt x="19003" y="16470"/>
                </a:lnTo>
                <a:lnTo>
                  <a:pt x="8382" y="14477"/>
                </a:lnTo>
                <a:lnTo>
                  <a:pt x="15494" y="6222"/>
                </a:lnTo>
                <a:lnTo>
                  <a:pt x="16814" y="6222"/>
                </a:lnTo>
                <a:lnTo>
                  <a:pt x="13588" y="3428"/>
                </a:lnTo>
                <a:close/>
              </a:path>
              <a:path w="1083945" h="939800">
                <a:moveTo>
                  <a:pt x="16814" y="6222"/>
                </a:moveTo>
                <a:lnTo>
                  <a:pt x="15494" y="6222"/>
                </a:lnTo>
                <a:lnTo>
                  <a:pt x="19003" y="16470"/>
                </a:lnTo>
                <a:lnTo>
                  <a:pt x="31311" y="18779"/>
                </a:lnTo>
                <a:lnTo>
                  <a:pt x="16814" y="6222"/>
                </a:lnTo>
                <a:close/>
              </a:path>
              <a:path w="1083945" h="939800">
                <a:moveTo>
                  <a:pt x="15494" y="6222"/>
                </a:moveTo>
                <a:lnTo>
                  <a:pt x="8382" y="14477"/>
                </a:lnTo>
                <a:lnTo>
                  <a:pt x="19003" y="16470"/>
                </a:lnTo>
                <a:lnTo>
                  <a:pt x="15494" y="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07582" y="5340603"/>
            <a:ext cx="240665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 o 2 o più bit per</a:t>
            </a:r>
            <a:r>
              <a:rPr sz="2000" b="1" spc="-1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predizione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26</a:t>
            </a:fld>
            <a:endParaRPr dirty="0"/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108"/>
    </mc:Choice>
    <mc:Fallback>
      <p:transition spd="slow" advTm="118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5560" y="38100"/>
            <a:ext cx="1495806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32276" y="38100"/>
            <a:ext cx="1326641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91455" y="38100"/>
            <a:ext cx="1075181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6128" y="38100"/>
            <a:ext cx="549401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22245" y="114808"/>
            <a:ext cx="325691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Le cache servono anche</a:t>
            </a:r>
            <a:r>
              <a:rPr spc="-105" dirty="0"/>
              <a:t> </a:t>
            </a:r>
            <a:r>
              <a:rPr spc="-10" dirty="0"/>
              <a:t>...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29590" y="732154"/>
            <a:ext cx="8197215" cy="1113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Come vedremo quando affronteremo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Cap. 6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del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libro,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per una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gestione  efficiente della memoria virtuale si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usa un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“TLB: 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Translation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Lookaside  Buffer”: si tratta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una cache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serve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ad accelerare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traduzione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degli  indirizzi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virtuali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in indirizzi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fisici.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57"/>
    </mc:Choice>
    <mc:Fallback>
      <p:transition spd="slow" advTm="40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6636" y="1546847"/>
            <a:ext cx="1774698" cy="567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2244" y="1546847"/>
            <a:ext cx="593598" cy="567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5332" y="1546847"/>
            <a:ext cx="6343650" cy="5677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25395" y="1851660"/>
            <a:ext cx="5016246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3955" y="1623314"/>
            <a:ext cx="771969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SUL LIBRO DI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TESTO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QUESTI ARGOMENTI SONO</a:t>
            </a:r>
            <a:r>
              <a:rPr sz="2000" b="1" spc="-2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000099"/>
                </a:solidFill>
                <a:latin typeface="Arial"/>
                <a:cs typeface="Arial"/>
              </a:rPr>
              <a:t>PRESENTATI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979805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NELLA	SEZIONE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4.5.1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28</a:t>
            </a:fld>
            <a:endParaRPr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12"/>
    </mc:Choice>
    <mc:Fallback>
      <p:transition spd="slow" advTm="28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315" y="733171"/>
            <a:ext cx="8982710" cy="5469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47650">
              <a:lnSpc>
                <a:spcPct val="100000"/>
              </a:lnSpc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Una cache di primo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livello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per le istruzioni ha un'organizzazione di tipo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``associativa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a due 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vie''. </a:t>
            </a:r>
            <a:r>
              <a:rPr sz="1600" b="1" spc="-35" dirty="0">
                <a:solidFill>
                  <a:srgbClr val="333399"/>
                </a:solidFill>
                <a:latin typeface="Arial"/>
                <a:cs typeface="Arial"/>
              </a:rPr>
              <a:t>Tale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cache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può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contenere fino a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64Kbyte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di codice,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suddivisi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in blocchi da 32</a:t>
            </a:r>
            <a:r>
              <a:rPr sz="1600" b="1" spc="4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byte.</a:t>
            </a:r>
            <a:endParaRPr sz="1600">
              <a:latin typeface="Arial"/>
              <a:cs typeface="Arial"/>
            </a:endParaRPr>
          </a:p>
          <a:p>
            <a:pPr marL="12700" marR="484505">
              <a:lnSpc>
                <a:spcPct val="100000"/>
              </a:lnSpc>
            </a:pP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Supponendo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che gli indirizzi generati dalla CPU siano di 32 bit, e che tali indirizzi si  riferiscano ai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byte,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e partendo da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una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situazione iniziale di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cache completamente</a:t>
            </a:r>
            <a:r>
              <a:rPr sz="1600" b="1" i="1" spc="3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vuota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AutoNum type="arabicParenBoth"/>
              <a:tabLst>
                <a:tab pos="319405" algn="l"/>
              </a:tabLst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indicare in quale </a:t>
            </a:r>
            <a:r>
              <a:rPr sz="1600" b="1" spc="-5" dirty="0">
                <a:solidFill>
                  <a:srgbClr val="CC3399"/>
                </a:solidFill>
                <a:latin typeface="Arial"/>
                <a:cs typeface="Arial"/>
              </a:rPr>
              <a:t>riga della cache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verrà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caricato il 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byte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all'indirizzo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0x0000D8A3 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(illustrare il procedimento utilizzato per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ricavare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in quale riga si 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deve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inserire il blocco, a  partire dall'indirizzo.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Nota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: in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una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cache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associativa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ad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n </a:t>
            </a:r>
            <a:r>
              <a:rPr sz="1600" b="1" spc="-20" dirty="0">
                <a:solidFill>
                  <a:srgbClr val="333399"/>
                </a:solidFill>
                <a:latin typeface="Arial"/>
                <a:cs typeface="Arial"/>
              </a:rPr>
              <a:t>vie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ogni riga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può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contenere fino a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n 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blocchi di dati). Num.tot.blocchi 64K/32=2K; n.righe=2K/</a:t>
            </a:r>
            <a:r>
              <a:rPr sz="1600" b="1" spc="-5" dirty="0">
                <a:solidFill>
                  <a:srgbClr val="00CC00"/>
                </a:solidFill>
                <a:latin typeface="Arial"/>
                <a:cs typeface="Arial"/>
              </a:rPr>
              <a:t>2 </a:t>
            </a:r>
            <a:r>
              <a:rPr sz="1600" b="1" spc="-5" dirty="0">
                <a:solidFill>
                  <a:srgbClr val="252599"/>
                </a:solidFill>
                <a:latin typeface="Arial"/>
                <a:cs typeface="Arial"/>
              </a:rPr>
              <a:t>=1K</a:t>
            </a:r>
            <a:r>
              <a:rPr sz="1600" b="1" spc="-5" dirty="0">
                <a:solidFill>
                  <a:srgbClr val="333399"/>
                </a:solidFill>
                <a:latin typeface="Symbol"/>
                <a:cs typeface="Symbol"/>
              </a:rPr>
              <a:t></a:t>
            </a:r>
            <a:r>
              <a:rPr sz="1600" b="1" spc="-5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divido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per 2 xché ha </a:t>
            </a:r>
            <a:r>
              <a:rPr sz="1600" b="1" spc="-5" dirty="0">
                <a:solidFill>
                  <a:srgbClr val="00CC00"/>
                </a:solidFill>
                <a:latin typeface="Arial"/>
                <a:cs typeface="Arial"/>
              </a:rPr>
              <a:t>2 </a:t>
            </a:r>
            <a:r>
              <a:rPr sz="1600" b="1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CC00"/>
                </a:solidFill>
                <a:latin typeface="Arial"/>
                <a:cs typeface="Arial"/>
              </a:rPr>
              <a:t>vie</a:t>
            </a:r>
            <a:endParaRPr sz="16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buAutoNum type="arabicParenBoth"/>
              <a:tabLst>
                <a:tab pos="318770" algn="l"/>
              </a:tabLst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L'indirizzo 0x0000D8B1 si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trova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nello stesso blocco dell'indirizzo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0x0000D8A3?Perché</a:t>
            </a:r>
            <a:r>
              <a:rPr sz="1600" b="1" spc="3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12700" marR="139065">
              <a:lnSpc>
                <a:spcPct val="100000"/>
              </a:lnSpc>
              <a:buAutoNum type="arabicParenBoth"/>
              <a:tabLst>
                <a:tab pos="319405" algn="l"/>
              </a:tabLst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se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dopo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il caricamento del blocco a cui appartiene il 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byte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0x0000D8A3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il flusso del  programma in esecuzione salta all'istruzione che si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trova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all'indirizzo 0x000158B5, si 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dovrà 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rimpiazzare il blocco caricato  al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momento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dell'accesso del primo</a:t>
            </a:r>
            <a:r>
              <a:rPr sz="1600" b="1" spc="2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indirizzo?</a:t>
            </a:r>
            <a:endParaRPr sz="1600">
              <a:latin typeface="Arial"/>
              <a:cs typeface="Arial"/>
            </a:endParaRPr>
          </a:p>
          <a:p>
            <a:pPr marL="12700" marR="146685">
              <a:lnSpc>
                <a:spcPct val="100000"/>
              </a:lnSpc>
              <a:buAutoNum type="arabicParenBoth"/>
              <a:tabLst>
                <a:tab pos="318770" algn="l"/>
              </a:tabLst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se il blocco a cui appartiene l'indirizzo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0x0000D8A3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contiene i seguenti 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byte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(espressi in  esadecimale, elencati a partire dall'indirizzo più piccolo del</a:t>
            </a:r>
            <a:r>
              <a:rPr sz="1600" b="1" spc="2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blocco)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0x10  0x36  0x10  0x39  0x10  0x30  0x10  0x34 0x10 0x04 0x10 0x00 0x36 0x01 0x36</a:t>
            </a:r>
            <a:r>
              <a:rPr sz="1600" b="1" i="1" spc="2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0x00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0x10  0x30  0x64  0x36  0x02  0x15  0x00  0x10 0x01 0x9F 0x00 0x1A 0x15 0x02 0x15</a:t>
            </a:r>
            <a:r>
              <a:rPr sz="1600" b="1" i="1" spc="1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0x02</a:t>
            </a:r>
            <a:endParaRPr sz="1600">
              <a:latin typeface="Arial"/>
              <a:cs typeface="Arial"/>
            </a:endParaRPr>
          </a:p>
          <a:p>
            <a:pPr marL="12700" marR="396240">
              <a:lnSpc>
                <a:spcPct val="100000"/>
              </a:lnSpc>
              <a:spcBef>
                <a:spcPts val="390"/>
              </a:spcBef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qual è il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contenuto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del 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byte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di indirizzo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0x0000D8A3?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Qual è l'indirizzo del 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byte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di questo  stesso blocco che contiene il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valore</a:t>
            </a:r>
            <a:r>
              <a:rPr sz="1600" b="1" spc="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0x64?</a:t>
            </a:r>
            <a:endParaRPr sz="1600">
              <a:latin typeface="Arial"/>
              <a:cs typeface="Arial"/>
            </a:endParaRPr>
          </a:p>
          <a:p>
            <a:pPr marR="95250" algn="ctr">
              <a:lnSpc>
                <a:spcPct val="100000"/>
              </a:lnSpc>
              <a:tabLst>
                <a:tab pos="513080" algn="l"/>
                <a:tab pos="1025525" algn="l"/>
                <a:tab pos="1481455" algn="l"/>
                <a:tab pos="2051050" algn="l"/>
                <a:tab pos="2483485" algn="l"/>
                <a:tab pos="2987675" algn="l"/>
                <a:tab pos="3468370" algn="l"/>
                <a:tab pos="4458335" algn="l"/>
                <a:tab pos="4972050" algn="l"/>
                <a:tab pos="5483860" algn="l"/>
                <a:tab pos="5939790" algn="l"/>
                <a:tab pos="6510020" algn="l"/>
                <a:tab pos="6942455" algn="l"/>
                <a:tab pos="7453630" algn="l"/>
                <a:tab pos="7942580" algn="l"/>
              </a:tabLst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0	0	0	0	D	8	A	3	0	0	0	0	D	8	B	2</a:t>
            </a:r>
            <a:endParaRPr sz="1600">
              <a:latin typeface="Arial"/>
              <a:cs typeface="Arial"/>
            </a:endParaRPr>
          </a:p>
          <a:p>
            <a:pPr marR="6350" algn="ctr">
              <a:lnSpc>
                <a:spcPct val="100000"/>
              </a:lnSpc>
              <a:tabLst>
                <a:tab pos="4499610" algn="l"/>
              </a:tabLst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0000 0000 0000 0000 </a:t>
            </a:r>
            <a:r>
              <a:rPr sz="1600" b="1" spc="-25" dirty="0">
                <a:solidFill>
                  <a:srgbClr val="333399"/>
                </a:solidFill>
                <a:latin typeface="Arial"/>
                <a:cs typeface="Arial"/>
              </a:rPr>
              <a:t>1</a:t>
            </a:r>
            <a:r>
              <a:rPr sz="1600" b="1" spc="-25" dirty="0">
                <a:solidFill>
                  <a:srgbClr val="CC3399"/>
                </a:solidFill>
                <a:latin typeface="Arial"/>
                <a:cs typeface="Arial"/>
              </a:rPr>
              <a:t>101 </a:t>
            </a:r>
            <a:r>
              <a:rPr sz="1600" b="1" spc="-5" dirty="0">
                <a:solidFill>
                  <a:srgbClr val="CC3399"/>
                </a:solidFill>
                <a:latin typeface="Arial"/>
                <a:cs typeface="Arial"/>
              </a:rPr>
              <a:t>1000</a:t>
            </a:r>
            <a:r>
              <a:rPr sz="1600" b="1" spc="45" dirty="0">
                <a:solidFill>
                  <a:srgbClr val="CC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CC3399"/>
                </a:solidFill>
                <a:latin typeface="Arial"/>
                <a:cs typeface="Arial"/>
              </a:rPr>
              <a:t>101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0 </a:t>
            </a:r>
            <a:r>
              <a:rPr sz="1600" b="1" spc="-25" dirty="0">
                <a:solidFill>
                  <a:srgbClr val="FF0000"/>
                </a:solidFill>
                <a:latin typeface="Arial"/>
                <a:cs typeface="Arial"/>
              </a:rPr>
              <a:t>0011	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0000 0000 0000 0000 </a:t>
            </a:r>
            <a:r>
              <a:rPr sz="1600" b="1" spc="-25" dirty="0">
                <a:solidFill>
                  <a:srgbClr val="333399"/>
                </a:solidFill>
                <a:latin typeface="Arial"/>
                <a:cs typeface="Arial"/>
              </a:rPr>
              <a:t>1</a:t>
            </a:r>
            <a:r>
              <a:rPr sz="1600" b="1" spc="-25" dirty="0">
                <a:solidFill>
                  <a:srgbClr val="CC3399"/>
                </a:solidFill>
                <a:latin typeface="Arial"/>
                <a:cs typeface="Arial"/>
              </a:rPr>
              <a:t>101 </a:t>
            </a:r>
            <a:r>
              <a:rPr sz="1600" b="1" spc="-5" dirty="0">
                <a:solidFill>
                  <a:srgbClr val="CC3399"/>
                </a:solidFill>
                <a:latin typeface="Arial"/>
                <a:cs typeface="Arial"/>
              </a:rPr>
              <a:t>1000 </a:t>
            </a:r>
            <a:r>
              <a:rPr sz="1600" b="1" spc="-25" dirty="0">
                <a:solidFill>
                  <a:srgbClr val="CC3399"/>
                </a:solidFill>
                <a:latin typeface="Arial"/>
                <a:cs typeface="Arial"/>
              </a:rPr>
              <a:t>101</a:t>
            </a:r>
            <a:r>
              <a:rPr sz="1600" b="1" spc="-25" dirty="0">
                <a:solidFill>
                  <a:srgbClr val="31936A"/>
                </a:solidFill>
                <a:latin typeface="Arial"/>
                <a:cs typeface="Arial"/>
              </a:rPr>
              <a:t>1</a:t>
            </a:r>
            <a:r>
              <a:rPr sz="1600" b="1" spc="-40" dirty="0">
                <a:solidFill>
                  <a:srgbClr val="31936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31936A"/>
                </a:solidFill>
                <a:latin typeface="Arial"/>
                <a:cs typeface="Arial"/>
              </a:rPr>
              <a:t>0010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0x10  0x36  0x10  </a:t>
            </a: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0x39 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0x10  0x30  0x10  0x34 0x10 0x04 0x10 0x00 0x36 0x01 0x36</a:t>
            </a:r>
            <a:r>
              <a:rPr sz="1600" b="1" i="1" spc="2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0x00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0x10  0x30  </a:t>
            </a:r>
            <a:r>
              <a:rPr sz="1600" b="1" i="1" spc="-5" dirty="0">
                <a:solidFill>
                  <a:srgbClr val="31936A"/>
                </a:solidFill>
                <a:latin typeface="Arial"/>
                <a:cs typeface="Arial"/>
              </a:rPr>
              <a:t>0x64 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0x36  0x02  0x15  0x00  0x10 0x01 0x9F 0x00 0x1A 0x15 0x02 0x15</a:t>
            </a:r>
            <a:r>
              <a:rPr sz="1600" b="1" i="1" spc="1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333399"/>
                </a:solidFill>
                <a:latin typeface="Arial"/>
                <a:cs typeface="Arial"/>
              </a:rPr>
              <a:t>0x02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31691" y="38100"/>
            <a:ext cx="1456182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78758" y="114808"/>
            <a:ext cx="114363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</a:t>
            </a:r>
            <a:r>
              <a:rPr dirty="0"/>
              <a:t>sercizio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29</a:t>
            </a:fld>
            <a:endParaRPr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87"/>
    </mc:Choice>
    <mc:Fallback>
      <p:transition spd="slow" advTm="2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861" y="17779"/>
            <a:ext cx="855980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58670" algn="l"/>
                <a:tab pos="8546465" algn="l"/>
              </a:tabLst>
            </a:pPr>
            <a:r>
              <a:rPr sz="2800" b="0" u="heavy" dirty="0">
                <a:solidFill>
                  <a:srgbClr val="000099"/>
                </a:solidFill>
                <a:latin typeface="Arial"/>
                <a:cs typeface="Arial"/>
              </a:rPr>
              <a:t> 	</a:t>
            </a:r>
            <a:r>
              <a:rPr sz="2800" b="0" u="heavy" spc="-5" dirty="0">
                <a:solidFill>
                  <a:srgbClr val="000099"/>
                </a:solidFill>
                <a:latin typeface="Arial"/>
                <a:cs typeface="Arial"/>
              </a:rPr>
              <a:t>La </a:t>
            </a:r>
            <a:r>
              <a:rPr sz="2800" b="0" u="heavy" dirty="0">
                <a:solidFill>
                  <a:srgbClr val="000099"/>
                </a:solidFill>
                <a:latin typeface="Arial"/>
                <a:cs typeface="Arial"/>
              </a:rPr>
              <a:t>gerarchia </a:t>
            </a:r>
            <a:r>
              <a:rPr sz="2800" b="0" u="heavy" spc="-5" dirty="0">
                <a:solidFill>
                  <a:srgbClr val="000099"/>
                </a:solidFill>
                <a:latin typeface="Arial"/>
                <a:cs typeface="Arial"/>
              </a:rPr>
              <a:t>delle memorie	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5483" y="1458467"/>
            <a:ext cx="6060947" cy="4526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8678" y="1781936"/>
            <a:ext cx="2007235" cy="256540"/>
          </a:xfrm>
          <a:custGeom>
            <a:avLst/>
            <a:gdLst/>
            <a:ahLst/>
            <a:cxnLst/>
            <a:rect l="l" t="t" r="r" b="b"/>
            <a:pathLst>
              <a:path w="2007234" h="256539">
                <a:moveTo>
                  <a:pt x="0" y="256032"/>
                </a:moveTo>
                <a:lnTo>
                  <a:pt x="2007107" y="256032"/>
                </a:lnTo>
                <a:lnTo>
                  <a:pt x="2007107" y="0"/>
                </a:lnTo>
                <a:lnTo>
                  <a:pt x="0" y="0"/>
                </a:lnTo>
                <a:lnTo>
                  <a:pt x="0" y="25603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5786" y="1781936"/>
            <a:ext cx="127000" cy="256540"/>
          </a:xfrm>
          <a:custGeom>
            <a:avLst/>
            <a:gdLst/>
            <a:ahLst/>
            <a:cxnLst/>
            <a:rect l="l" t="t" r="r" b="b"/>
            <a:pathLst>
              <a:path w="127000" h="256539">
                <a:moveTo>
                  <a:pt x="0" y="256032"/>
                </a:moveTo>
                <a:lnTo>
                  <a:pt x="126492" y="256032"/>
                </a:lnTo>
                <a:lnTo>
                  <a:pt x="126492" y="0"/>
                </a:lnTo>
                <a:lnTo>
                  <a:pt x="0" y="0"/>
                </a:lnTo>
                <a:lnTo>
                  <a:pt x="0" y="25603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82279" y="1781936"/>
            <a:ext cx="64135" cy="256540"/>
          </a:xfrm>
          <a:custGeom>
            <a:avLst/>
            <a:gdLst/>
            <a:ahLst/>
            <a:cxnLst/>
            <a:rect l="l" t="t" r="r" b="b"/>
            <a:pathLst>
              <a:path w="64134" h="256539">
                <a:moveTo>
                  <a:pt x="0" y="256032"/>
                </a:moveTo>
                <a:lnTo>
                  <a:pt x="64007" y="256032"/>
                </a:lnTo>
                <a:lnTo>
                  <a:pt x="64007" y="0"/>
                </a:lnTo>
                <a:lnTo>
                  <a:pt x="0" y="0"/>
                </a:lnTo>
                <a:lnTo>
                  <a:pt x="0" y="25603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48678" y="2056257"/>
            <a:ext cx="1282065" cy="256540"/>
          </a:xfrm>
          <a:custGeom>
            <a:avLst/>
            <a:gdLst/>
            <a:ahLst/>
            <a:cxnLst/>
            <a:rect l="l" t="t" r="r" b="b"/>
            <a:pathLst>
              <a:path w="1282065" h="256539">
                <a:moveTo>
                  <a:pt x="0" y="256032"/>
                </a:moveTo>
                <a:lnTo>
                  <a:pt x="1281683" y="256032"/>
                </a:lnTo>
                <a:lnTo>
                  <a:pt x="1281683" y="0"/>
                </a:lnTo>
                <a:lnTo>
                  <a:pt x="0" y="0"/>
                </a:lnTo>
                <a:lnTo>
                  <a:pt x="0" y="25603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37121" y="660527"/>
            <a:ext cx="2503170" cy="3582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52120">
              <a:lnSpc>
                <a:spcPct val="100000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capacità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cresce  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verso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basso:  Registri: decine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di 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byte</a:t>
            </a:r>
            <a:endParaRPr sz="1800">
              <a:latin typeface="Arial"/>
              <a:cs typeface="Arial"/>
            </a:endParaRPr>
          </a:p>
          <a:p>
            <a:pPr marL="12700" marR="347345">
              <a:lnSpc>
                <a:spcPct val="100000"/>
              </a:lnSpc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Cache: decine KB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–  qualche</a:t>
            </a:r>
            <a:r>
              <a:rPr sz="18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MB</a:t>
            </a:r>
            <a:endParaRPr sz="1800">
              <a:latin typeface="Arial"/>
              <a:cs typeface="Arial"/>
            </a:endParaRPr>
          </a:p>
          <a:p>
            <a:pPr marL="12700" marR="208279">
              <a:lnSpc>
                <a:spcPct val="100000"/>
              </a:lnSpc>
            </a:pP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RAM: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alcuni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GB  SSD: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centinaia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di</a:t>
            </a:r>
            <a:r>
              <a:rPr sz="1800" b="1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GB 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Dischi magnetici: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TB 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Nastri, dischi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ottici:  supporti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rimovibili –  capacità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potenzialmente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infinita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392" y="659510"/>
            <a:ext cx="30079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 tempi di accesso  crescono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verso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il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basso:  Registri: &lt;= 1 nsec  (periodo</a:t>
            </a:r>
            <a:r>
              <a:rPr sz="2000" b="1" spc="-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clock)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181" y="1906904"/>
            <a:ext cx="2246630" cy="2838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Cache: pochi</a:t>
            </a:r>
            <a:r>
              <a:rPr sz="20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nsec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392" y="2183765"/>
            <a:ext cx="2847340" cy="930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RAM: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decine di nsec  SSD: centinaia di nsec  Dischi magnetici: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msec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60192" y="2421635"/>
            <a:ext cx="2592705" cy="769620"/>
          </a:xfrm>
          <a:custGeom>
            <a:avLst/>
            <a:gdLst/>
            <a:ahLst/>
            <a:cxnLst/>
            <a:rect l="l" t="t" r="r" b="b"/>
            <a:pathLst>
              <a:path w="2592704" h="769619">
                <a:moveTo>
                  <a:pt x="0" y="384810"/>
                </a:moveTo>
                <a:lnTo>
                  <a:pt x="7605" y="342890"/>
                </a:lnTo>
                <a:lnTo>
                  <a:pt x="29893" y="302275"/>
                </a:lnTo>
                <a:lnTo>
                  <a:pt x="66074" y="263200"/>
                </a:lnTo>
                <a:lnTo>
                  <a:pt x="115357" y="225901"/>
                </a:lnTo>
                <a:lnTo>
                  <a:pt x="176953" y="190612"/>
                </a:lnTo>
                <a:lnTo>
                  <a:pt x="212120" y="173795"/>
                </a:lnTo>
                <a:lnTo>
                  <a:pt x="250070" y="157569"/>
                </a:lnTo>
                <a:lnTo>
                  <a:pt x="290702" y="141963"/>
                </a:lnTo>
                <a:lnTo>
                  <a:pt x="333917" y="127006"/>
                </a:lnTo>
                <a:lnTo>
                  <a:pt x="379618" y="112728"/>
                </a:lnTo>
                <a:lnTo>
                  <a:pt x="427706" y="99158"/>
                </a:lnTo>
                <a:lnTo>
                  <a:pt x="478081" y="86326"/>
                </a:lnTo>
                <a:lnTo>
                  <a:pt x="530644" y="74261"/>
                </a:lnTo>
                <a:lnTo>
                  <a:pt x="585298" y="62992"/>
                </a:lnTo>
                <a:lnTo>
                  <a:pt x="641942" y="52549"/>
                </a:lnTo>
                <a:lnTo>
                  <a:pt x="700479" y="42961"/>
                </a:lnTo>
                <a:lnTo>
                  <a:pt x="760809" y="34258"/>
                </a:lnTo>
                <a:lnTo>
                  <a:pt x="822834" y="26469"/>
                </a:lnTo>
                <a:lnTo>
                  <a:pt x="886455" y="19623"/>
                </a:lnTo>
                <a:lnTo>
                  <a:pt x="951573" y="13749"/>
                </a:lnTo>
                <a:lnTo>
                  <a:pt x="1018090" y="8878"/>
                </a:lnTo>
                <a:lnTo>
                  <a:pt x="1085906" y="5037"/>
                </a:lnTo>
                <a:lnTo>
                  <a:pt x="1154922" y="2258"/>
                </a:lnTo>
                <a:lnTo>
                  <a:pt x="1225040" y="569"/>
                </a:lnTo>
                <a:lnTo>
                  <a:pt x="1296161" y="0"/>
                </a:lnTo>
                <a:lnTo>
                  <a:pt x="1367283" y="569"/>
                </a:lnTo>
                <a:lnTo>
                  <a:pt x="1437401" y="2258"/>
                </a:lnTo>
                <a:lnTo>
                  <a:pt x="1506417" y="5037"/>
                </a:lnTo>
                <a:lnTo>
                  <a:pt x="1574233" y="8878"/>
                </a:lnTo>
                <a:lnTo>
                  <a:pt x="1640750" y="13749"/>
                </a:lnTo>
                <a:lnTo>
                  <a:pt x="1705868" y="19623"/>
                </a:lnTo>
                <a:lnTo>
                  <a:pt x="1769489" y="26469"/>
                </a:lnTo>
                <a:lnTo>
                  <a:pt x="1831514" y="34258"/>
                </a:lnTo>
                <a:lnTo>
                  <a:pt x="1891844" y="42961"/>
                </a:lnTo>
                <a:lnTo>
                  <a:pt x="1950381" y="52549"/>
                </a:lnTo>
                <a:lnTo>
                  <a:pt x="2007025" y="62992"/>
                </a:lnTo>
                <a:lnTo>
                  <a:pt x="2061679" y="74261"/>
                </a:lnTo>
                <a:lnTo>
                  <a:pt x="2114242" y="86326"/>
                </a:lnTo>
                <a:lnTo>
                  <a:pt x="2164617" y="99158"/>
                </a:lnTo>
                <a:lnTo>
                  <a:pt x="2212705" y="112728"/>
                </a:lnTo>
                <a:lnTo>
                  <a:pt x="2258406" y="127006"/>
                </a:lnTo>
                <a:lnTo>
                  <a:pt x="2301621" y="141963"/>
                </a:lnTo>
                <a:lnTo>
                  <a:pt x="2342253" y="157569"/>
                </a:lnTo>
                <a:lnTo>
                  <a:pt x="2380203" y="173795"/>
                </a:lnTo>
                <a:lnTo>
                  <a:pt x="2415370" y="190612"/>
                </a:lnTo>
                <a:lnTo>
                  <a:pt x="2476966" y="225901"/>
                </a:lnTo>
                <a:lnTo>
                  <a:pt x="2526249" y="263200"/>
                </a:lnTo>
                <a:lnTo>
                  <a:pt x="2562430" y="302275"/>
                </a:lnTo>
                <a:lnTo>
                  <a:pt x="2584718" y="342890"/>
                </a:lnTo>
                <a:lnTo>
                  <a:pt x="2592323" y="384810"/>
                </a:lnTo>
                <a:lnTo>
                  <a:pt x="2590406" y="405918"/>
                </a:lnTo>
                <a:lnTo>
                  <a:pt x="2575360" y="447215"/>
                </a:lnTo>
                <a:lnTo>
                  <a:pt x="2546027" y="487089"/>
                </a:lnTo>
                <a:lnTo>
                  <a:pt x="2503196" y="525305"/>
                </a:lnTo>
                <a:lnTo>
                  <a:pt x="2447657" y="561628"/>
                </a:lnTo>
                <a:lnTo>
                  <a:pt x="2380203" y="595824"/>
                </a:lnTo>
                <a:lnTo>
                  <a:pt x="2342253" y="612050"/>
                </a:lnTo>
                <a:lnTo>
                  <a:pt x="2301621" y="627656"/>
                </a:lnTo>
                <a:lnTo>
                  <a:pt x="2258406" y="642613"/>
                </a:lnTo>
                <a:lnTo>
                  <a:pt x="2212705" y="656891"/>
                </a:lnTo>
                <a:lnTo>
                  <a:pt x="2164617" y="670461"/>
                </a:lnTo>
                <a:lnTo>
                  <a:pt x="2114242" y="683293"/>
                </a:lnTo>
                <a:lnTo>
                  <a:pt x="2061679" y="695358"/>
                </a:lnTo>
                <a:lnTo>
                  <a:pt x="2007025" y="706627"/>
                </a:lnTo>
                <a:lnTo>
                  <a:pt x="1950381" y="717070"/>
                </a:lnTo>
                <a:lnTo>
                  <a:pt x="1891844" y="726658"/>
                </a:lnTo>
                <a:lnTo>
                  <a:pt x="1831514" y="735361"/>
                </a:lnTo>
                <a:lnTo>
                  <a:pt x="1769489" y="743150"/>
                </a:lnTo>
                <a:lnTo>
                  <a:pt x="1705868" y="749996"/>
                </a:lnTo>
                <a:lnTo>
                  <a:pt x="1640750" y="755870"/>
                </a:lnTo>
                <a:lnTo>
                  <a:pt x="1574233" y="760741"/>
                </a:lnTo>
                <a:lnTo>
                  <a:pt x="1506417" y="764582"/>
                </a:lnTo>
                <a:lnTo>
                  <a:pt x="1437401" y="767361"/>
                </a:lnTo>
                <a:lnTo>
                  <a:pt x="1367283" y="769050"/>
                </a:lnTo>
                <a:lnTo>
                  <a:pt x="1296161" y="769619"/>
                </a:lnTo>
                <a:lnTo>
                  <a:pt x="1225040" y="769050"/>
                </a:lnTo>
                <a:lnTo>
                  <a:pt x="1154922" y="767361"/>
                </a:lnTo>
                <a:lnTo>
                  <a:pt x="1085906" y="764582"/>
                </a:lnTo>
                <a:lnTo>
                  <a:pt x="1018090" y="760741"/>
                </a:lnTo>
                <a:lnTo>
                  <a:pt x="951573" y="755870"/>
                </a:lnTo>
                <a:lnTo>
                  <a:pt x="886455" y="749996"/>
                </a:lnTo>
                <a:lnTo>
                  <a:pt x="822834" y="743150"/>
                </a:lnTo>
                <a:lnTo>
                  <a:pt x="760809" y="735361"/>
                </a:lnTo>
                <a:lnTo>
                  <a:pt x="700479" y="726658"/>
                </a:lnTo>
                <a:lnTo>
                  <a:pt x="641942" y="717070"/>
                </a:lnTo>
                <a:lnTo>
                  <a:pt x="585298" y="706627"/>
                </a:lnTo>
                <a:lnTo>
                  <a:pt x="530644" y="695358"/>
                </a:lnTo>
                <a:lnTo>
                  <a:pt x="478081" y="683293"/>
                </a:lnTo>
                <a:lnTo>
                  <a:pt x="427706" y="670461"/>
                </a:lnTo>
                <a:lnTo>
                  <a:pt x="379618" y="656891"/>
                </a:lnTo>
                <a:lnTo>
                  <a:pt x="333917" y="642613"/>
                </a:lnTo>
                <a:lnTo>
                  <a:pt x="290702" y="627656"/>
                </a:lnTo>
                <a:lnTo>
                  <a:pt x="250070" y="612050"/>
                </a:lnTo>
                <a:lnTo>
                  <a:pt x="212120" y="595824"/>
                </a:lnTo>
                <a:lnTo>
                  <a:pt x="176953" y="579007"/>
                </a:lnTo>
                <a:lnTo>
                  <a:pt x="115357" y="543718"/>
                </a:lnTo>
                <a:lnTo>
                  <a:pt x="66074" y="506419"/>
                </a:lnTo>
                <a:lnTo>
                  <a:pt x="29893" y="467344"/>
                </a:lnTo>
                <a:lnTo>
                  <a:pt x="7605" y="426729"/>
                </a:lnTo>
                <a:lnTo>
                  <a:pt x="0" y="38481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877" y="6608694"/>
            <a:ext cx="334645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800" dirty="0">
                <a:solidFill>
                  <a:srgbClr val="333399"/>
                </a:solidFill>
                <a:latin typeface="Arial"/>
                <a:cs typeface="Arial"/>
              </a:rPr>
              <a:t>3</a:t>
            </a:fld>
            <a:endParaRPr sz="800">
              <a:latin typeface="Arial"/>
              <a:cs typeface="Arial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90"/>
    </mc:Choice>
    <mc:Fallback>
      <p:transition spd="slow" advTm="75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" y="632447"/>
            <a:ext cx="7725918" cy="567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1242047"/>
            <a:ext cx="8460486" cy="567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" y="1546847"/>
            <a:ext cx="5071110" cy="5677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2040" y="1546847"/>
            <a:ext cx="692658" cy="5677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" y="2156460"/>
            <a:ext cx="2027682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" y="2461260"/>
            <a:ext cx="1104138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3647" y="2461260"/>
            <a:ext cx="636270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0827" y="2461260"/>
            <a:ext cx="424421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6172" y="2461260"/>
            <a:ext cx="2338578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75659" y="2461260"/>
            <a:ext cx="424421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61003" y="2461260"/>
            <a:ext cx="1774698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6611" y="2461260"/>
            <a:ext cx="3140201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" y="2766060"/>
            <a:ext cx="2937510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8439" y="2766060"/>
            <a:ext cx="424421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43783" y="2766060"/>
            <a:ext cx="4575810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0020" y="3070860"/>
            <a:ext cx="1104138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3647" y="3070860"/>
            <a:ext cx="2779014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33571" y="3070860"/>
            <a:ext cx="424421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8915" y="3070860"/>
            <a:ext cx="4716018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020" y="4290059"/>
            <a:ext cx="1469898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90827" y="4290059"/>
            <a:ext cx="424421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76172" y="4290059"/>
            <a:ext cx="2198369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35451" y="4290059"/>
            <a:ext cx="424421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0796" y="4290059"/>
            <a:ext cx="4577334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020" y="4594859"/>
            <a:ext cx="2355342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76272" y="4594859"/>
            <a:ext cx="875538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12720" y="4594859"/>
            <a:ext cx="424421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98064" y="4594859"/>
            <a:ext cx="2055114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14088" y="4594859"/>
            <a:ext cx="622553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67655" y="4594859"/>
            <a:ext cx="689610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18176" y="4594859"/>
            <a:ext cx="2366010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7340" y="708914"/>
            <a:ext cx="8338820" cy="519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ESERCIZIO: Quali tipi di cache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troviamo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nei processori</a:t>
            </a:r>
            <a:r>
              <a:rPr sz="2000" b="1" spc="-1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reali?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Trovate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alcuni esempi leggendo le sezioni del libro che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descrivono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alcuni esempi di architetture reali: sez.</a:t>
            </a:r>
            <a:r>
              <a:rPr sz="2000" b="1" spc="-20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4.6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i="1" u="heavy" dirty="0">
                <a:solidFill>
                  <a:srgbClr val="000099"/>
                </a:solidFill>
                <a:latin typeface="Arial"/>
                <a:cs typeface="Arial"/>
              </a:rPr>
              <a:t>Core i7</a:t>
            </a:r>
            <a:r>
              <a:rPr sz="2000" b="1" i="1" u="heavy" spc="-11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u="heavy" dirty="0">
                <a:solidFill>
                  <a:srgbClr val="000099"/>
                </a:solidFill>
                <a:latin typeface="Arial"/>
                <a:cs typeface="Arial"/>
              </a:rPr>
              <a:t>(Intel)</a:t>
            </a:r>
            <a:endParaRPr sz="2000">
              <a:latin typeface="Arial"/>
              <a:cs typeface="Arial"/>
            </a:endParaRPr>
          </a:p>
          <a:p>
            <a:pPr marL="12700" marR="583565">
              <a:lnSpc>
                <a:spcPct val="100000"/>
              </a:lnSpc>
              <a:tabLst>
                <a:tab pos="1282700" algn="l"/>
                <a:tab pos="2041525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L1-I</a:t>
            </a:r>
            <a:r>
              <a:rPr sz="2000" b="1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	32KB,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Set-associativa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 8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vie, linee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</a:t>
            </a:r>
            <a:r>
              <a:rPr sz="2000" b="1" spc="-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64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 Cache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L2	256KB,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Set-associativa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 8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vie,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linee da</a:t>
            </a:r>
            <a:r>
              <a:rPr sz="2000" b="1" spc="-7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64</a:t>
            </a:r>
            <a:r>
              <a:rPr sz="2000" b="1" spc="-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 Cache L3 da 1 a 20 MB,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Set-associativa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 12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vie, linee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 64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i="1" u="heavy" spc="5" dirty="0">
                <a:solidFill>
                  <a:srgbClr val="000099"/>
                </a:solidFill>
                <a:latin typeface="Arial"/>
                <a:cs typeface="Arial"/>
              </a:rPr>
              <a:t>ARM </a:t>
            </a:r>
            <a:r>
              <a:rPr sz="2000" b="1" i="1" u="heavy" dirty="0">
                <a:solidFill>
                  <a:srgbClr val="000099"/>
                </a:solidFill>
                <a:latin typeface="Arial"/>
                <a:cs typeface="Arial"/>
              </a:rPr>
              <a:t>Cortex A9 nell processore OMAP4430 </a:t>
            </a:r>
            <a:r>
              <a:rPr sz="2000" b="1" i="1" u="heavy" spc="-10" dirty="0">
                <a:solidFill>
                  <a:srgbClr val="000099"/>
                </a:solidFill>
                <a:latin typeface="Arial"/>
                <a:cs typeface="Arial"/>
              </a:rPr>
              <a:t>(Texas</a:t>
            </a:r>
            <a:r>
              <a:rPr sz="2000" b="1" i="1" u="heavy" spc="-2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u="heavy" dirty="0">
                <a:solidFill>
                  <a:srgbClr val="000099"/>
                </a:solidFill>
                <a:latin typeface="Arial"/>
                <a:cs typeface="Arial"/>
              </a:rPr>
              <a:t>Instruments)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920115">
              <a:lnSpc>
                <a:spcPct val="100000"/>
              </a:lnSpc>
              <a:tabLst>
                <a:tab pos="1282065" algn="l"/>
                <a:tab pos="1903095" algn="l"/>
                <a:tab pos="4367530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L1-I</a:t>
            </a: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	32KB,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Set-associativa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 4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vie,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</a:t>
            </a:r>
            <a:r>
              <a:rPr sz="2000" b="1" spc="-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32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 Cache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L2	1 MB, ,</a:t>
            </a:r>
            <a:r>
              <a:rPr sz="2000" b="1" spc="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Set-associativa</a:t>
            </a:r>
            <a:r>
              <a:rPr sz="2000" b="1" spc="-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	16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vie,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linee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 32</a:t>
            </a:r>
            <a:r>
              <a:rPr sz="2000" b="1" spc="-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byte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u="heavy" spc="-5" dirty="0">
                <a:solidFill>
                  <a:srgbClr val="CCCCFF"/>
                </a:solidFill>
                <a:latin typeface="Arial"/>
                <a:cs typeface="Arial"/>
                <a:hlinkClick r:id="rId29"/>
              </a:rPr>
              <a:t>http://www.ti.com/pdfs/wtbu/PUBLIC_TRM_Functional_Delta_OMAP4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u="heavy" dirty="0">
                <a:solidFill>
                  <a:srgbClr val="CCCCFF"/>
                </a:solidFill>
                <a:latin typeface="Arial"/>
                <a:cs typeface="Arial"/>
                <a:hlinkClick r:id="rId29"/>
              </a:rPr>
              <a:t>430_ES2.x_to_OMAP4460_ES1.x_v1.16.pdf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Pag.</a:t>
            </a:r>
            <a:r>
              <a:rPr spc="-70" dirty="0"/>
              <a:t> </a:t>
            </a:r>
            <a:fld id="{81D60167-4931-47E6-BA6A-407CBD079E47}" type="slidenum">
              <a:rPr dirty="0"/>
              <a:t>30</a:t>
            </a:fld>
            <a:endParaRPr dirty="0"/>
          </a:p>
        </p:txBody>
      </p:sp>
      <p:pic>
        <p:nvPicPr>
          <p:cNvPr id="37" name="Audio 3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70"/>
    </mc:Choice>
    <mc:Fallback>
      <p:transition spd="slow" advTm="41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8216" y="38100"/>
            <a:ext cx="2076450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31108" y="38100"/>
            <a:ext cx="918210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78808" y="38100"/>
            <a:ext cx="1683258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22976" y="38100"/>
            <a:ext cx="1492757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75282" y="114808"/>
            <a:ext cx="497459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Miglioramento delle prestazioni: le</a:t>
            </a:r>
            <a:r>
              <a:rPr spc="-175" dirty="0"/>
              <a:t> </a:t>
            </a:r>
            <a:r>
              <a:rPr dirty="0"/>
              <a:t>cache</a:t>
            </a:r>
          </a:p>
        </p:txBody>
      </p:sp>
      <p:sp>
        <p:nvSpPr>
          <p:cNvPr id="8" name="object 8"/>
          <p:cNvSpPr/>
          <p:nvPr/>
        </p:nvSpPr>
        <p:spPr>
          <a:xfrm>
            <a:off x="381000" y="562355"/>
            <a:ext cx="7944611" cy="3572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979" y="4116323"/>
            <a:ext cx="1439418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1308" y="4116323"/>
            <a:ext cx="491490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3708" y="4116323"/>
            <a:ext cx="1159002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0676" y="4116323"/>
            <a:ext cx="409194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0883" y="4116323"/>
            <a:ext cx="1084325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46120" y="4116323"/>
            <a:ext cx="564642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41776" y="4116323"/>
            <a:ext cx="1344929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14671" y="4116323"/>
            <a:ext cx="762762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06923" y="4116323"/>
            <a:ext cx="1398270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34684" y="4116323"/>
            <a:ext cx="1965198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27847" y="4116323"/>
            <a:ext cx="805433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64295" y="4116323"/>
            <a:ext cx="494550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979" y="4421123"/>
            <a:ext cx="720090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1980" y="4421123"/>
            <a:ext cx="464058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6948" y="4421123"/>
            <a:ext cx="970026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29511" y="4421123"/>
            <a:ext cx="564642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5167" y="4421123"/>
            <a:ext cx="1213866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99944" y="4421123"/>
            <a:ext cx="1398270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26179" y="4421123"/>
            <a:ext cx="1128522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15611" y="4421123"/>
            <a:ext cx="494550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71059" y="4421123"/>
            <a:ext cx="66522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64252" y="4421123"/>
            <a:ext cx="2302002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0979" y="5030723"/>
            <a:ext cx="988313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0203" y="5030723"/>
            <a:ext cx="1056894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59635" y="5030723"/>
            <a:ext cx="634745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55292" y="5030723"/>
            <a:ext cx="1229106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0979" y="5335523"/>
            <a:ext cx="1495806" cy="567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7696" y="5335523"/>
            <a:ext cx="1399793" cy="567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08504" y="5335523"/>
            <a:ext cx="1556766" cy="5676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3235" y="5335523"/>
            <a:ext cx="649986" cy="56769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67690" y="4194302"/>
            <a:ext cx="8425815" cy="154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Obiettivo: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ridurre i tempi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accesso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 introducendo uno</a:t>
            </a:r>
            <a:r>
              <a:rPr sz="2000" b="1" spc="-15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piu’ livelli 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(memoria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veloce)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tra la CPU e la</a:t>
            </a:r>
            <a:r>
              <a:rPr sz="2000" b="1" spc="-2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RAM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RAM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divisa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</a:t>
            </a:r>
            <a:r>
              <a:rPr sz="2000" b="1" spc="-7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99"/>
                </a:solidFill>
                <a:latin typeface="Arial"/>
                <a:cs typeface="Arial"/>
              </a:rPr>
              <a:t>blocchi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Le cache possono contenere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0979" y="5640323"/>
            <a:ext cx="962406" cy="567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1352" y="5640323"/>
            <a:ext cx="1271778" cy="5676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12620" y="5640323"/>
            <a:ext cx="564642" cy="567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08276" y="5640323"/>
            <a:ext cx="1229105" cy="5676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67690" y="5718555"/>
            <a:ext cx="290449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certo numero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</a:t>
            </a:r>
            <a:r>
              <a:rPr sz="2000" b="1" spc="-1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blocchi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29400" y="1767839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0" y="304800"/>
                </a:moveTo>
                <a:lnTo>
                  <a:pt x="762000" y="304800"/>
                </a:lnTo>
                <a:lnTo>
                  <a:pt x="762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29400" y="2543555"/>
            <a:ext cx="774700" cy="304800"/>
          </a:xfrm>
          <a:custGeom>
            <a:avLst/>
            <a:gdLst/>
            <a:ahLst/>
            <a:cxnLst/>
            <a:rect l="l" t="t" r="r" b="b"/>
            <a:pathLst>
              <a:path w="774700" h="304800">
                <a:moveTo>
                  <a:pt x="0" y="304800"/>
                </a:moveTo>
                <a:lnTo>
                  <a:pt x="774192" y="304800"/>
                </a:lnTo>
                <a:lnTo>
                  <a:pt x="774192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81400" y="2048255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0" y="76200"/>
                </a:moveTo>
                <a:lnTo>
                  <a:pt x="533400" y="76200"/>
                </a:lnTo>
                <a:lnTo>
                  <a:pt x="5334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29400" y="1463039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0" y="304800"/>
                </a:moveTo>
                <a:lnTo>
                  <a:pt x="762000" y="304800"/>
                </a:lnTo>
                <a:lnTo>
                  <a:pt x="762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60491" y="1629155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0" y="76200"/>
                </a:moveTo>
                <a:lnTo>
                  <a:pt x="838200" y="76200"/>
                </a:lnTo>
                <a:lnTo>
                  <a:pt x="838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60491" y="1705355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0" y="76200"/>
                </a:moveTo>
                <a:lnTo>
                  <a:pt x="838200" y="76200"/>
                </a:lnTo>
                <a:lnTo>
                  <a:pt x="838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60491" y="2162555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0" y="76200"/>
                </a:moveTo>
                <a:lnTo>
                  <a:pt x="838200" y="76200"/>
                </a:lnTo>
                <a:lnTo>
                  <a:pt x="838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81400" y="2124455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0" y="76200"/>
                </a:moveTo>
                <a:lnTo>
                  <a:pt x="533400" y="76200"/>
                </a:lnTo>
                <a:lnTo>
                  <a:pt x="5334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38400" y="1869948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114300"/>
                </a:moveTo>
                <a:lnTo>
                  <a:pt x="381000" y="114300"/>
                </a:lnTo>
                <a:lnTo>
                  <a:pt x="381000" y="0"/>
                </a:lnTo>
                <a:lnTo>
                  <a:pt x="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83407" y="1869948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114300"/>
                </a:moveTo>
                <a:lnTo>
                  <a:pt x="380999" y="114300"/>
                </a:lnTo>
                <a:lnTo>
                  <a:pt x="380999" y="0"/>
                </a:lnTo>
                <a:lnTo>
                  <a:pt x="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17976" y="5644896"/>
            <a:ext cx="1238250" cy="78714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89120" y="5640323"/>
            <a:ext cx="741426" cy="78714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63440" y="5644896"/>
            <a:ext cx="1079753" cy="78714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76088" y="5640323"/>
            <a:ext cx="721613" cy="78714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28132" y="5644896"/>
            <a:ext cx="980693" cy="78714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41720" y="5640323"/>
            <a:ext cx="721614" cy="78714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95288" y="5644896"/>
            <a:ext cx="980693" cy="78714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08876" y="5640323"/>
            <a:ext cx="721614" cy="78714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60919" y="5644896"/>
            <a:ext cx="1274826" cy="78714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827526" y="5751067"/>
            <a:ext cx="4576445" cy="44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0099"/>
                </a:solidFill>
                <a:latin typeface="Arial"/>
                <a:cs typeface="Arial"/>
              </a:rPr>
              <a:t>L1D </a:t>
            </a:r>
            <a:r>
              <a:rPr sz="2800" b="1" dirty="0">
                <a:solidFill>
                  <a:srgbClr val="000099"/>
                </a:solidFill>
                <a:latin typeface="Symbol"/>
                <a:cs typeface="Symbol"/>
              </a:rPr>
              <a:t></a:t>
            </a:r>
            <a:r>
              <a:rPr sz="2800" b="1" dirty="0">
                <a:solidFill>
                  <a:srgbClr val="000099"/>
                </a:solidFill>
                <a:latin typeface="Arial"/>
                <a:cs typeface="Arial"/>
              </a:rPr>
              <a:t>L1I </a:t>
            </a:r>
            <a:r>
              <a:rPr sz="2800" b="1" spc="-5" dirty="0">
                <a:solidFill>
                  <a:srgbClr val="000099"/>
                </a:solidFill>
                <a:latin typeface="Symbol"/>
                <a:cs typeface="Symbol"/>
              </a:rPr>
              <a:t></a:t>
            </a:r>
            <a:r>
              <a:rPr sz="28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99"/>
                </a:solidFill>
                <a:latin typeface="Arial"/>
                <a:cs typeface="Arial"/>
              </a:rPr>
              <a:t>L2 </a:t>
            </a:r>
            <a:r>
              <a:rPr sz="2800" b="1" spc="-5" dirty="0">
                <a:solidFill>
                  <a:srgbClr val="000099"/>
                </a:solidFill>
                <a:latin typeface="Symbol"/>
                <a:cs typeface="Symbol"/>
              </a:rPr>
              <a:t></a:t>
            </a:r>
            <a:r>
              <a:rPr sz="28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99"/>
                </a:solidFill>
                <a:latin typeface="Arial"/>
                <a:cs typeface="Arial"/>
              </a:rPr>
              <a:t>L3 </a:t>
            </a:r>
            <a:r>
              <a:rPr sz="2800" b="1" spc="-5" dirty="0">
                <a:solidFill>
                  <a:srgbClr val="000099"/>
                </a:solidFill>
                <a:latin typeface="Symbol"/>
                <a:cs typeface="Symbol"/>
              </a:rPr>
              <a:t></a:t>
            </a:r>
            <a:r>
              <a:rPr sz="2800" b="1" spc="204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0099"/>
                </a:solidFill>
                <a:latin typeface="Arial"/>
                <a:cs typeface="Arial"/>
              </a:rPr>
              <a:t>RAM</a:t>
            </a:r>
            <a:endParaRPr sz="28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629400" y="2848355"/>
            <a:ext cx="774700" cy="304800"/>
          </a:xfrm>
          <a:custGeom>
            <a:avLst/>
            <a:gdLst/>
            <a:ahLst/>
            <a:cxnLst/>
            <a:rect l="l" t="t" r="r" b="b"/>
            <a:pathLst>
              <a:path w="774700" h="304800">
                <a:moveTo>
                  <a:pt x="0" y="304800"/>
                </a:moveTo>
                <a:lnTo>
                  <a:pt x="774192" y="304800"/>
                </a:lnTo>
                <a:lnTo>
                  <a:pt x="774192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460491" y="2238755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0" y="76200"/>
                </a:moveTo>
                <a:lnTo>
                  <a:pt x="838200" y="76200"/>
                </a:lnTo>
                <a:lnTo>
                  <a:pt x="838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81400" y="2200655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0" y="76200"/>
                </a:moveTo>
                <a:lnTo>
                  <a:pt x="533400" y="76200"/>
                </a:lnTo>
                <a:lnTo>
                  <a:pt x="5334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29400" y="3153155"/>
            <a:ext cx="774700" cy="304800"/>
          </a:xfrm>
          <a:custGeom>
            <a:avLst/>
            <a:gdLst/>
            <a:ahLst/>
            <a:cxnLst/>
            <a:rect l="l" t="t" r="r" b="b"/>
            <a:pathLst>
              <a:path w="774700" h="304800">
                <a:moveTo>
                  <a:pt x="0" y="304800"/>
                </a:moveTo>
                <a:lnTo>
                  <a:pt x="774192" y="304800"/>
                </a:lnTo>
                <a:lnTo>
                  <a:pt x="774192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41592" y="1171955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0" y="304800"/>
                </a:moveTo>
                <a:lnTo>
                  <a:pt x="762000" y="304800"/>
                </a:lnTo>
                <a:lnTo>
                  <a:pt x="762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2877" y="6608694"/>
            <a:ext cx="334645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800" dirty="0">
                <a:solidFill>
                  <a:srgbClr val="333399"/>
                </a:solidFill>
                <a:latin typeface="Arial"/>
                <a:cs typeface="Arial"/>
              </a:rPr>
              <a:t>4</a:t>
            </a:fld>
            <a:endParaRPr sz="800">
              <a:latin typeface="Arial"/>
              <a:cs typeface="Arial"/>
            </a:endParaRPr>
          </a:p>
        </p:txBody>
      </p:sp>
      <p:pic>
        <p:nvPicPr>
          <p:cNvPr id="72" name="Audio 7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69"/>
    </mc:Choice>
    <mc:Fallback>
      <p:transition spd="slow" advTm="10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904" y="559308"/>
            <a:ext cx="7703820" cy="5792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77" y="6608694"/>
            <a:ext cx="334645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800" dirty="0">
                <a:solidFill>
                  <a:srgbClr val="333399"/>
                </a:solidFill>
                <a:latin typeface="Arial"/>
                <a:cs typeface="Arial"/>
              </a:rPr>
              <a:t>5</a:t>
            </a:fld>
            <a:endParaRPr sz="8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211"/>
    </mc:Choice>
    <mc:Fallback>
      <p:transition spd="slow" advTm="111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536" y="765048"/>
            <a:ext cx="8186928" cy="4968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77" y="6608694"/>
            <a:ext cx="334645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800" dirty="0">
                <a:solidFill>
                  <a:srgbClr val="333399"/>
                </a:solidFill>
                <a:latin typeface="Arial"/>
                <a:cs typeface="Arial"/>
              </a:rPr>
              <a:t>6</a:t>
            </a:fld>
            <a:endParaRPr sz="8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35"/>
    </mc:Choice>
    <mc:Fallback>
      <p:transition spd="slow" advTm="7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37332" y="38100"/>
            <a:ext cx="1494282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2523" y="38100"/>
            <a:ext cx="564641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88179" y="38100"/>
            <a:ext cx="1215389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14808"/>
            <a:ext cx="8368030" cy="6221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2880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Principio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località</a:t>
            </a:r>
            <a:endParaRPr sz="2000">
              <a:latin typeface="Arial"/>
              <a:cs typeface="Arial"/>
            </a:endParaRPr>
          </a:p>
          <a:p>
            <a:pPr marL="12700" marR="69850">
              <a:lnSpc>
                <a:spcPct val="100000"/>
              </a:lnSpc>
              <a:spcBef>
                <a:spcPts val="1325"/>
              </a:spcBef>
              <a:tabLst>
                <a:tab pos="3873500" algn="l"/>
              </a:tabLst>
            </a:pP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L’introduzione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delle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CACHE è EFFICACE solo se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 dati 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istruzioni  necessari per proseguire nell’esecuzione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vengono molto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spesso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trovati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in cache. Questa condizione 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vera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grazie a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due proprietà</a:t>
            </a:r>
            <a:r>
              <a:rPr sz="2000" b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che  caratterizzano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l’esecuzione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dei	programmi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55"/>
              </a:spcBef>
              <a:tabLst>
                <a:tab pos="1529715" algn="l"/>
                <a:tab pos="2464435" algn="l"/>
                <a:tab pos="5001895" algn="l"/>
              </a:tabLst>
            </a:pP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LOCALITA’	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SPAZIALE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: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 al tempo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t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è fatto accesso ad un</a:t>
            </a:r>
            <a:r>
              <a:rPr sz="2000" b="1" spc="-1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dato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  ad una istruzione che 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trova in memoria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all’indirizzo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, è probabile 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nell’immediato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futuro si farà accesso anche a indirizzi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vicini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(per questo 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conveniente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caricare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dati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cache in blocchi,</a:t>
            </a:r>
            <a:r>
              <a:rPr sz="2000" b="1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non  una parola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alla volta): effettivamente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questo capita dato che</a:t>
            </a:r>
            <a:r>
              <a:rPr sz="20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vengono  prelevate</a:t>
            </a:r>
            <a:r>
              <a:rPr sz="2000" b="1" spc="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istruzioni	di linguaggio macchina in sequenza</a:t>
            </a:r>
            <a:r>
              <a:rPr sz="2000" b="1" spc="-1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(salvo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  caso di salti) oppure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vengono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utilizzate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variabili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locali che 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trovano  vicine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sullo stack, oppure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vengono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scanditi elementi adiacenti di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vettori.</a:t>
            </a:r>
            <a:endParaRPr sz="2000">
              <a:latin typeface="Arial"/>
              <a:cs typeface="Arial"/>
            </a:endParaRPr>
          </a:p>
          <a:p>
            <a:pPr marL="12700" marR="45720">
              <a:lnSpc>
                <a:spcPct val="100000"/>
              </a:lnSpc>
              <a:spcBef>
                <a:spcPts val="955"/>
              </a:spcBef>
              <a:tabLst>
                <a:tab pos="5126990" algn="l"/>
                <a:tab pos="6957059" algn="l"/>
              </a:tabLst>
            </a:pP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LOCALITA’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TEMPORALE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: se al tempo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t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è fatto accesso ad un</a:t>
            </a:r>
            <a:r>
              <a:rPr sz="2000" b="1" spc="-2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dato  o ad una istruzione che 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trova in memoria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all’indirizzo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i	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è</a:t>
            </a:r>
            <a:r>
              <a:rPr sz="2000" b="1" spc="-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probabile 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nell’immediato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futuro si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farà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accesso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più volte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quello</a:t>
            </a:r>
            <a:r>
              <a:rPr sz="2000" b="1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stesso  indirizzo; per esempio in 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loop vengono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rieseguite più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volte le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stesse istruzioni, 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vengono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utilizzate più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volte 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stesse</a:t>
            </a:r>
            <a:r>
              <a:rPr sz="2000" b="1" spc="-1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variabili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877" y="6608694"/>
            <a:ext cx="334645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800" dirty="0">
                <a:solidFill>
                  <a:srgbClr val="333399"/>
                </a:solidFill>
                <a:latin typeface="Arial"/>
                <a:cs typeface="Arial"/>
              </a:rPr>
              <a:t>7</a:t>
            </a:fld>
            <a:endParaRPr sz="800">
              <a:latin typeface="Arial"/>
              <a:cs typeface="Arial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373"/>
    </mc:Choice>
    <mc:Fallback>
      <p:transition spd="slow" advTm="176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828" y="41135"/>
            <a:ext cx="2119122" cy="567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1867" y="41135"/>
            <a:ext cx="1608582" cy="567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1359" y="41135"/>
            <a:ext cx="1087374" cy="5677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8223" y="41135"/>
            <a:ext cx="564641" cy="5677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3879" y="41135"/>
            <a:ext cx="1344929" cy="5677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46776" y="41135"/>
            <a:ext cx="619505" cy="5677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7191" y="41135"/>
            <a:ext cx="1287017" cy="5677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42176" y="41135"/>
            <a:ext cx="1398270" cy="5677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020" y="647700"/>
            <a:ext cx="819150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080" y="647700"/>
            <a:ext cx="1582674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3664" y="647700"/>
            <a:ext cx="925830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70404" y="647700"/>
            <a:ext cx="735330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5223" y="647700"/>
            <a:ext cx="1992629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5820" y="647700"/>
            <a:ext cx="479285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66132" y="647700"/>
            <a:ext cx="919734" cy="5676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5355" y="647700"/>
            <a:ext cx="564641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09488" y="647700"/>
            <a:ext cx="791717" cy="5676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32220" y="647700"/>
            <a:ext cx="1709166" cy="567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020" y="1257300"/>
            <a:ext cx="749046" cy="5676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976" y="1257300"/>
            <a:ext cx="875538" cy="5676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6527" y="1257300"/>
            <a:ext cx="1117854" cy="567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20823" y="1257300"/>
            <a:ext cx="634745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16479" y="1257300"/>
            <a:ext cx="1398270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75659" y="1257300"/>
            <a:ext cx="476262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12820" y="1257300"/>
            <a:ext cx="550926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93235" y="1257300"/>
            <a:ext cx="1413510" cy="5676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4711" y="1257300"/>
            <a:ext cx="973074" cy="567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8696" y="1257300"/>
            <a:ext cx="1102613" cy="5676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00800" y="1257300"/>
            <a:ext cx="480834" cy="5676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1111" y="1257300"/>
            <a:ext cx="1556766" cy="5676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95843" y="1257300"/>
            <a:ext cx="1015746" cy="5676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0020" y="1562100"/>
            <a:ext cx="1159002" cy="5676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8511" y="1562100"/>
            <a:ext cx="706374" cy="5676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15796" y="1562100"/>
            <a:ext cx="464058" cy="5676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0763" y="1562100"/>
            <a:ext cx="1315974" cy="5676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84704" y="1562100"/>
            <a:ext cx="1861566" cy="567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7179" y="1562100"/>
            <a:ext cx="550926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9015" y="1562100"/>
            <a:ext cx="477774" cy="5676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57700" y="1562100"/>
            <a:ext cx="479285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66488" y="1562100"/>
            <a:ext cx="877062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73040" y="1562100"/>
            <a:ext cx="550926" cy="567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54979" y="1562100"/>
            <a:ext cx="1227581" cy="5676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13576" y="1562100"/>
            <a:ext cx="918209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61276" y="1562100"/>
            <a:ext cx="1933194" cy="56768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0020" y="1866900"/>
            <a:ext cx="479285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8808" y="1866900"/>
            <a:ext cx="877062" cy="5676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5360" y="1866900"/>
            <a:ext cx="916686" cy="56768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24583" y="1866900"/>
            <a:ext cx="1146810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99360" y="1866900"/>
            <a:ext cx="1099565" cy="5676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59835" y="1866900"/>
            <a:ext cx="1216914" cy="5676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04715" y="1866900"/>
            <a:ext cx="2087117" cy="56768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52744" y="1866900"/>
            <a:ext cx="1302257" cy="5676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82968" y="1866900"/>
            <a:ext cx="762762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475219" y="1866900"/>
            <a:ext cx="877062" cy="5676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0020" y="2476500"/>
            <a:ext cx="820674" cy="5676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0183" y="2476500"/>
            <a:ext cx="948690" cy="5676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86839" y="2476500"/>
            <a:ext cx="1768602" cy="56768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81883" y="2476500"/>
            <a:ext cx="564642" cy="5676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07435" y="2476500"/>
            <a:ext cx="564641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03091" y="2476500"/>
            <a:ext cx="1259586" cy="5676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90644" y="2476500"/>
            <a:ext cx="762762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82896" y="2476500"/>
            <a:ext cx="1398270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10655" y="2476500"/>
            <a:ext cx="1329690" cy="5676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68311" y="2476500"/>
            <a:ext cx="1085850" cy="567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0020" y="2781300"/>
            <a:ext cx="1866138" cy="56768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52600" y="2781300"/>
            <a:ext cx="918210" cy="567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00300" y="2781300"/>
            <a:ext cx="1655826" cy="5676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17035" y="2781300"/>
            <a:ext cx="1186434" cy="5676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64379" y="2781300"/>
            <a:ext cx="1131570" cy="56768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56859" y="2781300"/>
            <a:ext cx="424421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2203" y="2781300"/>
            <a:ext cx="779526" cy="5676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82640" y="2781300"/>
            <a:ext cx="1454658" cy="5676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98207" y="2781300"/>
            <a:ext cx="424421" cy="5676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0020" y="3390900"/>
            <a:ext cx="547865" cy="56768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8808" y="3390900"/>
            <a:ext cx="1171194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00911" y="3390900"/>
            <a:ext cx="1087374" cy="5676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19300" y="3390900"/>
            <a:ext cx="564642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14955" y="3390900"/>
            <a:ext cx="1344930" cy="56768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387852" y="3390900"/>
            <a:ext cx="762762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80103" y="3390900"/>
            <a:ext cx="1398270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006340" y="3390900"/>
            <a:ext cx="1102614" cy="5676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36920" y="3390900"/>
            <a:ext cx="1146809" cy="5676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95452" y="118109"/>
            <a:ext cx="8563610" cy="3671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indent="-12065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Ottimizzazione del tempo medio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accesso al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sistema</a:t>
            </a:r>
            <a:r>
              <a:rPr sz="2000" b="1" i="1" spc="-2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Per semplicita’ per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ora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consideriamo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caso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una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sola</a:t>
            </a:r>
            <a:r>
              <a:rPr sz="2000" b="1" spc="-2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24130" marR="508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Ad ogni lettura in memoria, si controlla se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parola è contenuta in un  blocco gia’ caricato in cache: se si,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dato 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preleva dalla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cache, se</a:t>
            </a:r>
            <a:r>
              <a:rPr sz="2000" b="1" spc="-3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no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dato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essere prima portato in cache e poi passato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alla</a:t>
            </a:r>
            <a:r>
              <a:rPr sz="2000" b="1" spc="-1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CPU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24130" marR="87376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Una certa percentuale h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accessi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 saranno</a:t>
            </a:r>
            <a:r>
              <a:rPr sz="2000" b="1" spc="-1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serviti 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direttamente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dalla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(h =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hit rate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, m = 1-h =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miss</a:t>
            </a:r>
            <a:r>
              <a:rPr sz="2000" b="1" i="1" spc="-2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tempo medio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accesso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alla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memoria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risulta</a:t>
            </a:r>
            <a:r>
              <a:rPr sz="2000" b="1" spc="-16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essere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60020" y="4000500"/>
            <a:ext cx="1049274" cy="5676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0203" y="4000500"/>
            <a:ext cx="424421" cy="56768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01267" y="4098023"/>
            <a:ext cx="346697" cy="40768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21663" y="4000500"/>
            <a:ext cx="784098" cy="56768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66672" y="4000500"/>
            <a:ext cx="424421" cy="56768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52016" y="4000500"/>
            <a:ext cx="730757" cy="56768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89404" y="4098023"/>
            <a:ext cx="406133" cy="40768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307340" y="4078478"/>
            <a:ext cx="206819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E(t) = t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c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+ (1-h)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60020" y="4518659"/>
            <a:ext cx="1002030" cy="56768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2960" y="4518659"/>
            <a:ext cx="424421" cy="56768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54024" y="4616183"/>
            <a:ext cx="346697" cy="40768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75944" y="4518659"/>
            <a:ext cx="605790" cy="56768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42644" y="4518659"/>
            <a:ext cx="479285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52955" y="4518659"/>
            <a:ext cx="1171194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85060" y="4518659"/>
            <a:ext cx="564642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79192" y="4518659"/>
            <a:ext cx="1344930" cy="56768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752088" y="4518659"/>
            <a:ext cx="762762" cy="5676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244340" y="4518659"/>
            <a:ext cx="1427226" cy="56768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78196" y="4616183"/>
            <a:ext cx="406133" cy="40768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559552" y="4518659"/>
            <a:ext cx="745998" cy="56768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66459" y="4518659"/>
            <a:ext cx="479285" cy="567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75247" y="4518659"/>
            <a:ext cx="1171194" cy="56768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07352" y="4518659"/>
            <a:ext cx="564642" cy="567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03007" y="4518659"/>
            <a:ext cx="1344929" cy="56768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375904" y="4518659"/>
            <a:ext cx="634746" cy="567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6114669" y="4596638"/>
            <a:ext cx="266192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tempo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accesso</a:t>
            </a:r>
            <a:r>
              <a:rPr sz="2000" b="1" spc="-1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160020" y="4823459"/>
            <a:ext cx="1398270" cy="5676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87780" y="4823459"/>
            <a:ext cx="1315974" cy="56768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307340" y="4596638"/>
            <a:ext cx="5638165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dove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000099"/>
                </a:solidFill>
                <a:latin typeface="Arial"/>
                <a:cs typeface="Arial"/>
              </a:rPr>
              <a:t>c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e’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tempo di accesso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1400" b="1" spc="-5" dirty="0">
                <a:solidFill>
                  <a:srgbClr val="000099"/>
                </a:solidFill>
                <a:latin typeface="Arial"/>
                <a:cs typeface="Arial"/>
              </a:rPr>
              <a:t>m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e’  memoria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centrale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60020" y="5433059"/>
            <a:ext cx="945641" cy="567690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66572" y="5430011"/>
            <a:ext cx="592073" cy="56769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86611" y="5433059"/>
            <a:ext cx="550926" cy="56769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98447" y="5433059"/>
            <a:ext cx="1017269" cy="56769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43683" y="5433059"/>
            <a:ext cx="831342" cy="56769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535935" y="5430011"/>
            <a:ext cx="592074" cy="56769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857500" y="5433059"/>
            <a:ext cx="424421" cy="56769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988564" y="5530596"/>
            <a:ext cx="346697" cy="40768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159251" y="5433059"/>
            <a:ext cx="848105" cy="56769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668267" y="5433059"/>
            <a:ext cx="464058" cy="567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93235" y="5433059"/>
            <a:ext cx="778001" cy="5676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00728" y="5433059"/>
            <a:ext cx="1540002" cy="5676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68696" y="5433059"/>
            <a:ext cx="706374" cy="56769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935979" y="5433059"/>
            <a:ext cx="1002029" cy="56769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69023" y="5433059"/>
            <a:ext cx="1085850" cy="56769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15783" y="5433059"/>
            <a:ext cx="564642" cy="567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709916" y="5433059"/>
            <a:ext cx="1344929" cy="56769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" y="5737859"/>
            <a:ext cx="931926" cy="56769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21436" y="5737859"/>
            <a:ext cx="985265" cy="56769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539239" y="5737859"/>
            <a:ext cx="550926" cy="56769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51076" y="5737859"/>
            <a:ext cx="1002030" cy="56769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482595" y="5737859"/>
            <a:ext cx="564642" cy="567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778251" y="5737859"/>
            <a:ext cx="1344929" cy="56769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851147" y="5737859"/>
            <a:ext cx="762762" cy="56769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43400" y="5737859"/>
            <a:ext cx="1130046" cy="56769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134355" y="5737859"/>
            <a:ext cx="749046" cy="56769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12891" y="5737859"/>
            <a:ext cx="1227582" cy="56769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73011" y="5737859"/>
            <a:ext cx="550926" cy="56769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84847" y="5737859"/>
            <a:ext cx="1879853" cy="56769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392668" y="5737859"/>
            <a:ext cx="751331" cy="56769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307340" y="5511291"/>
            <a:ext cx="871220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Se h </a:t>
            </a:r>
            <a:r>
              <a:rPr sz="2000" b="1" dirty="0">
                <a:solidFill>
                  <a:srgbClr val="000099"/>
                </a:solidFill>
                <a:latin typeface="Symbol"/>
                <a:cs typeface="Symbol"/>
              </a:rPr>
              <a:t>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1 allora E(t) </a:t>
            </a:r>
            <a:r>
              <a:rPr sz="2000" b="1" dirty="0">
                <a:solidFill>
                  <a:srgbClr val="000099"/>
                </a:solidFill>
                <a:latin typeface="Symbol"/>
                <a:cs typeface="Symbol"/>
              </a:rPr>
              <a:t></a:t>
            </a: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000099"/>
                </a:solidFill>
                <a:latin typeface="Arial"/>
                <a:cs typeface="Arial"/>
              </a:rPr>
              <a:t>c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cosi’ che riusciamo ad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avere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tempi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accesso  medi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vicini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 quelli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accesso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alla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pur avendo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 disposizione</a:t>
            </a:r>
            <a:r>
              <a:rPr sz="2000" b="1" spc="-10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una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160020" y="6042659"/>
            <a:ext cx="1398270" cy="5676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287780" y="6042659"/>
            <a:ext cx="1030986" cy="56769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048255" y="6042659"/>
            <a:ext cx="720090" cy="567690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497835" y="6042659"/>
            <a:ext cx="1187958" cy="56769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895600" y="3810000"/>
            <a:ext cx="1447800" cy="838200"/>
          </a:xfrm>
          <a:custGeom>
            <a:avLst/>
            <a:gdLst/>
            <a:ahLst/>
            <a:cxnLst/>
            <a:rect l="l" t="t" r="r" b="b"/>
            <a:pathLst>
              <a:path w="1447800" h="838200">
                <a:moveTo>
                  <a:pt x="0" y="838200"/>
                </a:moveTo>
                <a:lnTo>
                  <a:pt x="1447800" y="838200"/>
                </a:lnTo>
                <a:lnTo>
                  <a:pt x="14478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842260" y="3971544"/>
            <a:ext cx="424421" cy="56769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973323" y="4069067"/>
            <a:ext cx="346697" cy="407682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827020" y="4276344"/>
            <a:ext cx="424421" cy="567690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958083" y="4373867"/>
            <a:ext cx="497573" cy="407682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162300" y="4276344"/>
            <a:ext cx="424421" cy="567690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293364" y="4373867"/>
            <a:ext cx="406133" cy="407682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607308" y="3835908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678935" y="3962400"/>
            <a:ext cx="494550" cy="567689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557015" y="4276344"/>
            <a:ext cx="480834" cy="567690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698747" y="4276344"/>
            <a:ext cx="424421" cy="567690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784091" y="4276344"/>
            <a:ext cx="494550" cy="567690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2974975" y="4354576"/>
            <a:ext cx="113855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42315" algn="l"/>
              </a:tabLst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000099"/>
                </a:solidFill>
                <a:latin typeface="Arial"/>
                <a:cs typeface="Arial"/>
              </a:rPr>
              <a:t>c+</a:t>
            </a:r>
            <a:r>
              <a:rPr sz="1400" b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000099"/>
                </a:solidFill>
                <a:latin typeface="Arial"/>
                <a:cs typeface="Arial"/>
              </a:rPr>
              <a:t>m	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1-h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2895600" y="4076700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863595" y="3695700"/>
            <a:ext cx="424421" cy="567689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2989326" y="3805809"/>
            <a:ext cx="210185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">
              <a:lnSpc>
                <a:spcPts val="218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t  t</a:t>
            </a:r>
            <a:r>
              <a:rPr sz="1400" b="1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3512820" y="3695700"/>
            <a:ext cx="849629" cy="567689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 txBox="1"/>
          <p:nvPr/>
        </p:nvSpPr>
        <p:spPr>
          <a:xfrm>
            <a:off x="3660775" y="3773296"/>
            <a:ext cx="53530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pr(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R="15875" algn="ctr">
              <a:lnSpc>
                <a:spcPts val="225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307340" y="6131792"/>
            <a:ext cx="321246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molto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più</a:t>
            </a:r>
            <a:r>
              <a:rPr sz="2000" b="1" spc="-10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grande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780794" y="6545487"/>
            <a:ext cx="49701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12877" y="6608694"/>
            <a:ext cx="321945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solidFill>
                  <a:srgbClr val="333399"/>
                </a:solidFill>
                <a:latin typeface="Arial"/>
                <a:cs typeface="Arial"/>
              </a:rPr>
              <a:t>Pag.</a:t>
            </a:r>
            <a:r>
              <a:rPr sz="8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99"/>
                </a:solidFill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1" name="Audio 17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492"/>
    </mc:Choice>
    <mc:Fallback>
      <p:transition spd="slow" advTm="17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877" y="6612229"/>
            <a:ext cx="9398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9831" y="5077967"/>
            <a:ext cx="8892540" cy="1780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tabLst>
                <a:tab pos="1613535" algn="l"/>
              </a:tabLst>
            </a:pPr>
            <a:r>
              <a:rPr sz="1200" spc="-7" baseline="-10416" dirty="0">
                <a:solidFill>
                  <a:srgbClr val="333399"/>
                </a:solidFill>
                <a:latin typeface="Arial"/>
                <a:cs typeface="Arial"/>
              </a:rPr>
              <a:t>ag.</a:t>
            </a:r>
            <a:r>
              <a:rPr sz="1200" spc="15" baseline="-10416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200" baseline="-10416" dirty="0">
                <a:solidFill>
                  <a:srgbClr val="333399"/>
                </a:solidFill>
                <a:latin typeface="Arial"/>
                <a:cs typeface="Arial"/>
              </a:rPr>
              <a:t>9	</a:t>
            </a:r>
            <a:r>
              <a:rPr lang="it-IT" sz="1200" dirty="0" smtClean="0">
                <a:solidFill>
                  <a:srgbClr val="333399"/>
                </a:solidFill>
                <a:latin typeface="Arial"/>
                <a:cs typeface="Arial"/>
              </a:rPr>
              <a:t>Architettura degli elaboratori 2 – S. R. Poccia – A.A. 2019/2020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83295" y="41148"/>
            <a:ext cx="1039368" cy="483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5792" y="0"/>
            <a:ext cx="1258061" cy="552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3344" y="0"/>
            <a:ext cx="634745" cy="552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9000" y="0"/>
            <a:ext cx="1398270" cy="552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55235" y="0"/>
            <a:ext cx="550926" cy="5524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67071" y="0"/>
            <a:ext cx="918210" cy="552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4771" y="0"/>
            <a:ext cx="1357122" cy="552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93366" y="60832"/>
            <a:ext cx="431228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Blocchi di memoria e </a:t>
            </a:r>
            <a:r>
              <a:rPr spc="-5" dirty="0"/>
              <a:t>linee </a:t>
            </a:r>
            <a:r>
              <a:rPr dirty="0"/>
              <a:t>di</a:t>
            </a:r>
            <a:r>
              <a:rPr spc="-120" dirty="0"/>
              <a:t> </a:t>
            </a:r>
            <a:r>
              <a:rPr dirty="0"/>
              <a:t>cache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1263396"/>
            <a:ext cx="7610856" cy="5295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831" y="5077967"/>
            <a:ext cx="8892540" cy="1780539"/>
          </a:xfrm>
          <a:custGeom>
            <a:avLst/>
            <a:gdLst/>
            <a:ahLst/>
            <a:cxnLst/>
            <a:rect l="l" t="t" r="r" b="b"/>
            <a:pathLst>
              <a:path w="8892540" h="1780540">
                <a:moveTo>
                  <a:pt x="8892540" y="1780028"/>
                </a:moveTo>
                <a:lnTo>
                  <a:pt x="8892540" y="0"/>
                </a:lnTo>
                <a:lnTo>
                  <a:pt x="0" y="0"/>
                </a:lnTo>
                <a:lnTo>
                  <a:pt x="0" y="1780028"/>
                </a:lnTo>
                <a:lnTo>
                  <a:pt x="8892540" y="1780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252" y="5041391"/>
            <a:ext cx="636270" cy="5676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968" y="5041391"/>
            <a:ext cx="1398270" cy="5676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1160" y="5041391"/>
            <a:ext cx="919734" cy="5676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39339" y="5041391"/>
            <a:ext cx="986789" cy="5676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84576" y="5041391"/>
            <a:ext cx="422910" cy="5676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68395" y="5041391"/>
            <a:ext cx="1664970" cy="567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94276" y="5041391"/>
            <a:ext cx="424421" cy="567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75632" y="5041391"/>
            <a:ext cx="1509522" cy="567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3600" y="5041391"/>
            <a:ext cx="566153" cy="5676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68211" y="5041391"/>
            <a:ext cx="1498854" cy="5676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27976" y="5041391"/>
            <a:ext cx="424421" cy="5676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09331" y="5041391"/>
            <a:ext cx="875537" cy="5676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43316" y="5041391"/>
            <a:ext cx="900683" cy="5676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252" y="5346191"/>
            <a:ext cx="918210" cy="5676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9536" y="5346191"/>
            <a:ext cx="1058418" cy="5676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9551" y="5346191"/>
            <a:ext cx="805434" cy="5676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5895" y="5346191"/>
            <a:ext cx="395478" cy="5676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41448" y="5346191"/>
            <a:ext cx="1552194" cy="5676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25240" y="5346191"/>
            <a:ext cx="649986" cy="567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05300" y="5346191"/>
            <a:ext cx="1582661" cy="5676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48884" y="5346191"/>
            <a:ext cx="550926" cy="5676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9884" y="5346191"/>
            <a:ext cx="1128521" cy="5676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88480" y="5346191"/>
            <a:ext cx="848105" cy="5676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65135" y="5346191"/>
            <a:ext cx="550926" cy="567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46135" y="5346191"/>
            <a:ext cx="1197863" cy="5676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1252" y="5650991"/>
            <a:ext cx="1326642" cy="56769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8803" y="5650991"/>
            <a:ext cx="424421" cy="567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4147" y="5650991"/>
            <a:ext cx="409194" cy="567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6547" y="5650991"/>
            <a:ext cx="916686" cy="5676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97964" y="5650991"/>
            <a:ext cx="1159002" cy="5676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1695" y="5650991"/>
            <a:ext cx="803909" cy="567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0335" y="5650991"/>
            <a:ext cx="1145286" cy="567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40352" y="5650991"/>
            <a:ext cx="1690877" cy="56769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75959" y="5650991"/>
            <a:ext cx="790193" cy="56769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10884" y="5650991"/>
            <a:ext cx="649986" cy="567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5600" y="5650991"/>
            <a:ext cx="1270253" cy="56769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20583" y="5650991"/>
            <a:ext cx="707898" cy="56769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89392" y="5650991"/>
            <a:ext cx="409194" cy="567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41792" y="5650991"/>
            <a:ext cx="902207" cy="5676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1252" y="5955791"/>
            <a:ext cx="860297" cy="5676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7051" y="5955791"/>
            <a:ext cx="1131570" cy="56769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54123" y="5955791"/>
            <a:ext cx="649986" cy="5676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29611" y="5955791"/>
            <a:ext cx="1159002" cy="5676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14116" y="5955791"/>
            <a:ext cx="805433" cy="56769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45052" y="5955791"/>
            <a:ext cx="1145286" cy="5676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15840" y="5955791"/>
            <a:ext cx="1690877" cy="56769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32220" y="5955791"/>
            <a:ext cx="1184909" cy="5676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342631" y="5955791"/>
            <a:ext cx="648462" cy="56769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16595" y="5955791"/>
            <a:ext cx="1327403" cy="5676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252" y="6260596"/>
            <a:ext cx="424421" cy="56769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595" y="6260596"/>
            <a:ext cx="1358646" cy="56769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81683" y="6260596"/>
            <a:ext cx="1495805" cy="56769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05455" y="6260596"/>
            <a:ext cx="706374" cy="5676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41320" y="6260596"/>
            <a:ext cx="1159002" cy="5676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61232" y="6260596"/>
            <a:ext cx="424421" cy="5676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6576" y="6260596"/>
            <a:ext cx="409194" cy="567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58267" y="5118353"/>
            <a:ext cx="8737600" cy="154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memoria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RAM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viene (idealmente) suddivisa in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BLOCCHI;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ogni </a:t>
            </a:r>
            <a:r>
              <a:rPr sz="2000" b="1" i="1" spc="-5" dirty="0">
                <a:solidFill>
                  <a:srgbClr val="000099"/>
                </a:solidFill>
                <a:latin typeface="Arial"/>
                <a:cs typeface="Arial"/>
              </a:rPr>
              <a:t>linea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della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cache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puo’ contenere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un blocco (si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sfrutta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così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la località  spaziale). Ogni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può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essere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identificato con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un numero </a:t>
            </a:r>
            <a:r>
              <a:rPr sz="2000" b="1" spc="5" dirty="0">
                <a:solidFill>
                  <a:srgbClr val="000099"/>
                </a:solidFill>
                <a:latin typeface="Arial"/>
                <a:cs typeface="Arial"/>
              </a:rPr>
              <a:t>NB.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Ogni 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byte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dentro un blocco può essere </a:t>
            </a:r>
            <a:r>
              <a:rPr sz="2000" b="1" spc="-5" dirty="0">
                <a:solidFill>
                  <a:srgbClr val="000099"/>
                </a:solidFill>
                <a:latin typeface="Arial"/>
                <a:cs typeface="Arial"/>
              </a:rPr>
              <a:t>identificato tramite un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OFFSET  (distanza dall’inizio del</a:t>
            </a:r>
            <a:r>
              <a:rPr sz="2000" b="1" spc="-15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blocco).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629155" y="6565389"/>
            <a:ext cx="1369314" cy="29260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59379" y="6565389"/>
            <a:ext cx="1639062" cy="29260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27932" y="6565389"/>
            <a:ext cx="2314193" cy="29260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03035" y="6565389"/>
            <a:ext cx="1639062" cy="29260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776476" y="6642709"/>
            <a:ext cx="569976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NB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000" b="1" spc="-7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/</a:t>
            </a:r>
            <a:r>
              <a:rPr sz="2000" b="1" spc="-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dimBlocco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;</a:t>
            </a:r>
            <a:r>
              <a:rPr sz="2000" b="1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OFFSET</a:t>
            </a:r>
            <a:r>
              <a:rPr sz="2000" b="1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2000" b="1" spc="-10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000" b="1" spc="-9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%</a:t>
            </a:r>
            <a:r>
              <a:rPr sz="2000" b="1" spc="-2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9"/>
                </a:solidFill>
                <a:latin typeface="Arial"/>
                <a:cs typeface="Arial"/>
              </a:rPr>
              <a:t>dimBlocco</a:t>
            </a:r>
            <a:endParaRPr sz="20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851147" y="1837944"/>
            <a:ext cx="2161540" cy="3048000"/>
          </a:xfrm>
          <a:custGeom>
            <a:avLst/>
            <a:gdLst/>
            <a:ahLst/>
            <a:cxnLst/>
            <a:rect l="l" t="t" r="r" b="b"/>
            <a:pathLst>
              <a:path w="2161540" h="3048000">
                <a:moveTo>
                  <a:pt x="0" y="3047999"/>
                </a:moveTo>
                <a:lnTo>
                  <a:pt x="2161031" y="3047999"/>
                </a:lnTo>
                <a:lnTo>
                  <a:pt x="2161031" y="0"/>
                </a:lnTo>
                <a:lnTo>
                  <a:pt x="0" y="0"/>
                </a:lnTo>
                <a:lnTo>
                  <a:pt x="0" y="3047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12179" y="1406652"/>
            <a:ext cx="1369060" cy="3671570"/>
          </a:xfrm>
          <a:custGeom>
            <a:avLst/>
            <a:gdLst/>
            <a:ahLst/>
            <a:cxnLst/>
            <a:rect l="l" t="t" r="r" b="b"/>
            <a:pathLst>
              <a:path w="1369059" h="3671570">
                <a:moveTo>
                  <a:pt x="0" y="3671316"/>
                </a:moveTo>
                <a:lnTo>
                  <a:pt x="1368552" y="3671316"/>
                </a:lnTo>
                <a:lnTo>
                  <a:pt x="1368552" y="0"/>
                </a:lnTo>
                <a:lnTo>
                  <a:pt x="0" y="0"/>
                </a:lnTo>
                <a:lnTo>
                  <a:pt x="0" y="367131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452359" y="1406652"/>
            <a:ext cx="215265" cy="611505"/>
          </a:xfrm>
          <a:custGeom>
            <a:avLst/>
            <a:gdLst/>
            <a:ahLst/>
            <a:cxnLst/>
            <a:rect l="l" t="t" r="r" b="b"/>
            <a:pathLst>
              <a:path w="215265" h="611505">
                <a:moveTo>
                  <a:pt x="0" y="0"/>
                </a:moveTo>
                <a:lnTo>
                  <a:pt x="0" y="611124"/>
                </a:lnTo>
                <a:lnTo>
                  <a:pt x="41808" y="609719"/>
                </a:lnTo>
                <a:lnTo>
                  <a:pt x="75961" y="605885"/>
                </a:lnTo>
                <a:lnTo>
                  <a:pt x="98994" y="600194"/>
                </a:lnTo>
                <a:lnTo>
                  <a:pt x="107442" y="593217"/>
                </a:lnTo>
                <a:lnTo>
                  <a:pt x="107442" y="323469"/>
                </a:lnTo>
                <a:lnTo>
                  <a:pt x="115889" y="316491"/>
                </a:lnTo>
                <a:lnTo>
                  <a:pt x="138922" y="310800"/>
                </a:lnTo>
                <a:lnTo>
                  <a:pt x="173075" y="306966"/>
                </a:lnTo>
                <a:lnTo>
                  <a:pt x="214884" y="305562"/>
                </a:lnTo>
                <a:lnTo>
                  <a:pt x="173075" y="304157"/>
                </a:lnTo>
                <a:lnTo>
                  <a:pt x="138922" y="300323"/>
                </a:lnTo>
                <a:lnTo>
                  <a:pt x="115889" y="294632"/>
                </a:lnTo>
                <a:lnTo>
                  <a:pt x="107442" y="287655"/>
                </a:lnTo>
                <a:lnTo>
                  <a:pt x="107442" y="17907"/>
                </a:lnTo>
                <a:lnTo>
                  <a:pt x="98994" y="10929"/>
                </a:lnTo>
                <a:lnTo>
                  <a:pt x="75961" y="5238"/>
                </a:lnTo>
                <a:lnTo>
                  <a:pt x="41808" y="14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52359" y="1406652"/>
            <a:ext cx="215265" cy="611505"/>
          </a:xfrm>
          <a:custGeom>
            <a:avLst/>
            <a:gdLst/>
            <a:ahLst/>
            <a:cxnLst/>
            <a:rect l="l" t="t" r="r" b="b"/>
            <a:pathLst>
              <a:path w="215265" h="611505">
                <a:moveTo>
                  <a:pt x="0" y="0"/>
                </a:moveTo>
                <a:lnTo>
                  <a:pt x="41808" y="1404"/>
                </a:lnTo>
                <a:lnTo>
                  <a:pt x="75961" y="5238"/>
                </a:lnTo>
                <a:lnTo>
                  <a:pt x="98994" y="10929"/>
                </a:lnTo>
                <a:lnTo>
                  <a:pt x="107442" y="17907"/>
                </a:lnTo>
                <a:lnTo>
                  <a:pt x="107442" y="287655"/>
                </a:lnTo>
                <a:lnTo>
                  <a:pt x="115889" y="294632"/>
                </a:lnTo>
                <a:lnTo>
                  <a:pt x="138922" y="300323"/>
                </a:lnTo>
                <a:lnTo>
                  <a:pt x="173075" y="304157"/>
                </a:lnTo>
                <a:lnTo>
                  <a:pt x="214884" y="305562"/>
                </a:lnTo>
                <a:lnTo>
                  <a:pt x="173075" y="306966"/>
                </a:lnTo>
                <a:lnTo>
                  <a:pt x="138922" y="310800"/>
                </a:lnTo>
                <a:lnTo>
                  <a:pt x="115889" y="316491"/>
                </a:lnTo>
                <a:lnTo>
                  <a:pt x="107442" y="323469"/>
                </a:lnTo>
                <a:lnTo>
                  <a:pt x="107442" y="593217"/>
                </a:lnTo>
                <a:lnTo>
                  <a:pt x="98994" y="600194"/>
                </a:lnTo>
                <a:lnTo>
                  <a:pt x="75961" y="605885"/>
                </a:lnTo>
                <a:lnTo>
                  <a:pt x="41808" y="609719"/>
                </a:lnTo>
                <a:lnTo>
                  <a:pt x="0" y="611124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8216010" y="2669921"/>
            <a:ext cx="60706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156453" y="1022096"/>
            <a:ext cx="116014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00760" algn="l"/>
              </a:tabLst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iri</a:t>
            </a:r>
            <a:r>
              <a:rPr sz="1600" b="1" dirty="0">
                <a:solidFill>
                  <a:srgbClr val="333399"/>
                </a:solidFill>
                <a:latin typeface="Arial"/>
                <a:cs typeface="Arial"/>
              </a:rPr>
              <a:t>z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zo</a:t>
            </a:r>
            <a:r>
              <a:rPr sz="1600" b="1" dirty="0">
                <a:solidFill>
                  <a:srgbClr val="333399"/>
                </a:solidFill>
                <a:latin typeface="Arial"/>
                <a:cs typeface="Arial"/>
              </a:rPr>
              <a:t>	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866003" y="1450085"/>
            <a:ext cx="82550" cy="50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809615" y="1937765"/>
            <a:ext cx="194945" cy="196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31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32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marL="40005" marR="33655" indent="635" algn="ctr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  </a:t>
            </a: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63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marL="40005" marR="33655" indent="635" algn="ctr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  </a:t>
            </a: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95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96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</a:pP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.   </a:t>
            </a: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127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12179" y="2054351"/>
            <a:ext cx="1368425" cy="0"/>
          </a:xfrm>
          <a:custGeom>
            <a:avLst/>
            <a:gdLst/>
            <a:ahLst/>
            <a:cxnLst/>
            <a:rect l="l" t="t" r="r" b="b"/>
            <a:pathLst>
              <a:path w="1368425">
                <a:moveTo>
                  <a:pt x="0" y="0"/>
                </a:moveTo>
                <a:lnTo>
                  <a:pt x="1368425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21323" y="2673095"/>
            <a:ext cx="1368425" cy="0"/>
          </a:xfrm>
          <a:custGeom>
            <a:avLst/>
            <a:gdLst/>
            <a:ahLst/>
            <a:cxnLst/>
            <a:rect l="l" t="t" r="r" b="b"/>
            <a:pathLst>
              <a:path w="1368425">
                <a:moveTo>
                  <a:pt x="0" y="0"/>
                </a:moveTo>
                <a:lnTo>
                  <a:pt x="1368425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12179" y="3282696"/>
            <a:ext cx="1368425" cy="0"/>
          </a:xfrm>
          <a:custGeom>
            <a:avLst/>
            <a:gdLst/>
            <a:ahLst/>
            <a:cxnLst/>
            <a:rect l="l" t="t" r="r" b="b"/>
            <a:pathLst>
              <a:path w="1368425">
                <a:moveTo>
                  <a:pt x="0" y="0"/>
                </a:moveTo>
                <a:lnTo>
                  <a:pt x="1368425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21323" y="3901440"/>
            <a:ext cx="1368425" cy="0"/>
          </a:xfrm>
          <a:custGeom>
            <a:avLst/>
            <a:gdLst/>
            <a:ahLst/>
            <a:cxnLst/>
            <a:rect l="l" t="t" r="r" b="b"/>
            <a:pathLst>
              <a:path w="1368425">
                <a:moveTo>
                  <a:pt x="0" y="0"/>
                </a:moveTo>
                <a:lnTo>
                  <a:pt x="1368425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470647" y="2054351"/>
            <a:ext cx="216535" cy="612775"/>
          </a:xfrm>
          <a:custGeom>
            <a:avLst/>
            <a:gdLst/>
            <a:ahLst/>
            <a:cxnLst/>
            <a:rect l="l" t="t" r="r" b="b"/>
            <a:pathLst>
              <a:path w="216534" h="612775">
                <a:moveTo>
                  <a:pt x="0" y="0"/>
                </a:moveTo>
                <a:lnTo>
                  <a:pt x="0" y="612648"/>
                </a:lnTo>
                <a:lnTo>
                  <a:pt x="42142" y="611223"/>
                </a:lnTo>
                <a:lnTo>
                  <a:pt x="76533" y="607345"/>
                </a:lnTo>
                <a:lnTo>
                  <a:pt x="99708" y="601610"/>
                </a:lnTo>
                <a:lnTo>
                  <a:pt x="108203" y="594613"/>
                </a:lnTo>
                <a:lnTo>
                  <a:pt x="108203" y="324358"/>
                </a:lnTo>
                <a:lnTo>
                  <a:pt x="116699" y="317361"/>
                </a:lnTo>
                <a:lnTo>
                  <a:pt x="139874" y="311626"/>
                </a:lnTo>
                <a:lnTo>
                  <a:pt x="174265" y="307748"/>
                </a:lnTo>
                <a:lnTo>
                  <a:pt x="216407" y="306324"/>
                </a:lnTo>
                <a:lnTo>
                  <a:pt x="174265" y="304899"/>
                </a:lnTo>
                <a:lnTo>
                  <a:pt x="139874" y="301021"/>
                </a:lnTo>
                <a:lnTo>
                  <a:pt x="116699" y="295286"/>
                </a:lnTo>
                <a:lnTo>
                  <a:pt x="108203" y="288289"/>
                </a:lnTo>
                <a:lnTo>
                  <a:pt x="108203" y="18034"/>
                </a:lnTo>
                <a:lnTo>
                  <a:pt x="99708" y="11037"/>
                </a:lnTo>
                <a:lnTo>
                  <a:pt x="76533" y="5302"/>
                </a:lnTo>
                <a:lnTo>
                  <a:pt x="42142" y="14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70647" y="2054351"/>
            <a:ext cx="216535" cy="612775"/>
          </a:xfrm>
          <a:custGeom>
            <a:avLst/>
            <a:gdLst/>
            <a:ahLst/>
            <a:cxnLst/>
            <a:rect l="l" t="t" r="r" b="b"/>
            <a:pathLst>
              <a:path w="216534" h="612775">
                <a:moveTo>
                  <a:pt x="0" y="0"/>
                </a:moveTo>
                <a:lnTo>
                  <a:pt x="42142" y="1424"/>
                </a:lnTo>
                <a:lnTo>
                  <a:pt x="76533" y="5302"/>
                </a:lnTo>
                <a:lnTo>
                  <a:pt x="99708" y="11037"/>
                </a:lnTo>
                <a:lnTo>
                  <a:pt x="108203" y="18034"/>
                </a:lnTo>
                <a:lnTo>
                  <a:pt x="108203" y="288289"/>
                </a:lnTo>
                <a:lnTo>
                  <a:pt x="116699" y="295286"/>
                </a:lnTo>
                <a:lnTo>
                  <a:pt x="139874" y="301021"/>
                </a:lnTo>
                <a:lnTo>
                  <a:pt x="174265" y="304899"/>
                </a:lnTo>
                <a:lnTo>
                  <a:pt x="216407" y="306324"/>
                </a:lnTo>
                <a:lnTo>
                  <a:pt x="174265" y="307748"/>
                </a:lnTo>
                <a:lnTo>
                  <a:pt x="139874" y="311626"/>
                </a:lnTo>
                <a:lnTo>
                  <a:pt x="116699" y="317361"/>
                </a:lnTo>
                <a:lnTo>
                  <a:pt x="108203" y="324358"/>
                </a:lnTo>
                <a:lnTo>
                  <a:pt x="108203" y="594613"/>
                </a:lnTo>
                <a:lnTo>
                  <a:pt x="99708" y="601610"/>
                </a:lnTo>
                <a:lnTo>
                  <a:pt x="76533" y="607345"/>
                </a:lnTo>
                <a:lnTo>
                  <a:pt x="42142" y="611223"/>
                </a:lnTo>
                <a:lnTo>
                  <a:pt x="0" y="6126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52359" y="2667000"/>
            <a:ext cx="215265" cy="611505"/>
          </a:xfrm>
          <a:custGeom>
            <a:avLst/>
            <a:gdLst/>
            <a:ahLst/>
            <a:cxnLst/>
            <a:rect l="l" t="t" r="r" b="b"/>
            <a:pathLst>
              <a:path w="215265" h="611504">
                <a:moveTo>
                  <a:pt x="0" y="0"/>
                </a:moveTo>
                <a:lnTo>
                  <a:pt x="0" y="611124"/>
                </a:lnTo>
                <a:lnTo>
                  <a:pt x="41808" y="609719"/>
                </a:lnTo>
                <a:lnTo>
                  <a:pt x="75961" y="605885"/>
                </a:lnTo>
                <a:lnTo>
                  <a:pt x="98994" y="600194"/>
                </a:lnTo>
                <a:lnTo>
                  <a:pt x="107442" y="593216"/>
                </a:lnTo>
                <a:lnTo>
                  <a:pt x="107442" y="323469"/>
                </a:lnTo>
                <a:lnTo>
                  <a:pt x="115889" y="316491"/>
                </a:lnTo>
                <a:lnTo>
                  <a:pt x="138922" y="310800"/>
                </a:lnTo>
                <a:lnTo>
                  <a:pt x="173075" y="306966"/>
                </a:lnTo>
                <a:lnTo>
                  <a:pt x="214884" y="305562"/>
                </a:lnTo>
                <a:lnTo>
                  <a:pt x="173075" y="304157"/>
                </a:lnTo>
                <a:lnTo>
                  <a:pt x="138922" y="300323"/>
                </a:lnTo>
                <a:lnTo>
                  <a:pt x="115889" y="294632"/>
                </a:lnTo>
                <a:lnTo>
                  <a:pt x="107442" y="287654"/>
                </a:lnTo>
                <a:lnTo>
                  <a:pt x="107442" y="17907"/>
                </a:lnTo>
                <a:lnTo>
                  <a:pt x="98994" y="10929"/>
                </a:lnTo>
                <a:lnTo>
                  <a:pt x="75961" y="5238"/>
                </a:lnTo>
                <a:lnTo>
                  <a:pt x="41808" y="14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452359" y="2667000"/>
            <a:ext cx="215265" cy="611505"/>
          </a:xfrm>
          <a:custGeom>
            <a:avLst/>
            <a:gdLst/>
            <a:ahLst/>
            <a:cxnLst/>
            <a:rect l="l" t="t" r="r" b="b"/>
            <a:pathLst>
              <a:path w="215265" h="611504">
                <a:moveTo>
                  <a:pt x="0" y="0"/>
                </a:moveTo>
                <a:lnTo>
                  <a:pt x="41808" y="1404"/>
                </a:lnTo>
                <a:lnTo>
                  <a:pt x="75961" y="5238"/>
                </a:lnTo>
                <a:lnTo>
                  <a:pt x="98994" y="10929"/>
                </a:lnTo>
                <a:lnTo>
                  <a:pt x="107442" y="17907"/>
                </a:lnTo>
                <a:lnTo>
                  <a:pt x="107442" y="287654"/>
                </a:lnTo>
                <a:lnTo>
                  <a:pt x="115889" y="294632"/>
                </a:lnTo>
                <a:lnTo>
                  <a:pt x="138922" y="300323"/>
                </a:lnTo>
                <a:lnTo>
                  <a:pt x="173075" y="304157"/>
                </a:lnTo>
                <a:lnTo>
                  <a:pt x="214884" y="305562"/>
                </a:lnTo>
                <a:lnTo>
                  <a:pt x="173075" y="306966"/>
                </a:lnTo>
                <a:lnTo>
                  <a:pt x="138922" y="310800"/>
                </a:lnTo>
                <a:lnTo>
                  <a:pt x="115889" y="316491"/>
                </a:lnTo>
                <a:lnTo>
                  <a:pt x="107442" y="323469"/>
                </a:lnTo>
                <a:lnTo>
                  <a:pt x="107442" y="593216"/>
                </a:lnTo>
                <a:lnTo>
                  <a:pt x="98994" y="600194"/>
                </a:lnTo>
                <a:lnTo>
                  <a:pt x="75961" y="605885"/>
                </a:lnTo>
                <a:lnTo>
                  <a:pt x="41808" y="609719"/>
                </a:lnTo>
                <a:lnTo>
                  <a:pt x="0" y="611124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61504" y="3278123"/>
            <a:ext cx="216535" cy="612775"/>
          </a:xfrm>
          <a:custGeom>
            <a:avLst/>
            <a:gdLst/>
            <a:ahLst/>
            <a:cxnLst/>
            <a:rect l="l" t="t" r="r" b="b"/>
            <a:pathLst>
              <a:path w="216534" h="612775">
                <a:moveTo>
                  <a:pt x="0" y="0"/>
                </a:moveTo>
                <a:lnTo>
                  <a:pt x="0" y="612648"/>
                </a:lnTo>
                <a:lnTo>
                  <a:pt x="42142" y="611223"/>
                </a:lnTo>
                <a:lnTo>
                  <a:pt x="76533" y="607345"/>
                </a:lnTo>
                <a:lnTo>
                  <a:pt x="99708" y="601610"/>
                </a:lnTo>
                <a:lnTo>
                  <a:pt x="108203" y="594613"/>
                </a:lnTo>
                <a:lnTo>
                  <a:pt x="108203" y="324358"/>
                </a:lnTo>
                <a:lnTo>
                  <a:pt x="116699" y="317361"/>
                </a:lnTo>
                <a:lnTo>
                  <a:pt x="139874" y="311626"/>
                </a:lnTo>
                <a:lnTo>
                  <a:pt x="174265" y="307748"/>
                </a:lnTo>
                <a:lnTo>
                  <a:pt x="216407" y="306324"/>
                </a:lnTo>
                <a:lnTo>
                  <a:pt x="174265" y="304899"/>
                </a:lnTo>
                <a:lnTo>
                  <a:pt x="139874" y="301021"/>
                </a:lnTo>
                <a:lnTo>
                  <a:pt x="116699" y="295286"/>
                </a:lnTo>
                <a:lnTo>
                  <a:pt x="108203" y="288289"/>
                </a:lnTo>
                <a:lnTo>
                  <a:pt x="108203" y="18034"/>
                </a:lnTo>
                <a:lnTo>
                  <a:pt x="99708" y="11037"/>
                </a:lnTo>
                <a:lnTo>
                  <a:pt x="76533" y="5302"/>
                </a:lnTo>
                <a:lnTo>
                  <a:pt x="42142" y="14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61504" y="3278123"/>
            <a:ext cx="216535" cy="612775"/>
          </a:xfrm>
          <a:custGeom>
            <a:avLst/>
            <a:gdLst/>
            <a:ahLst/>
            <a:cxnLst/>
            <a:rect l="l" t="t" r="r" b="b"/>
            <a:pathLst>
              <a:path w="216534" h="612775">
                <a:moveTo>
                  <a:pt x="0" y="0"/>
                </a:moveTo>
                <a:lnTo>
                  <a:pt x="42142" y="1424"/>
                </a:lnTo>
                <a:lnTo>
                  <a:pt x="76533" y="5302"/>
                </a:lnTo>
                <a:lnTo>
                  <a:pt x="99708" y="11037"/>
                </a:lnTo>
                <a:lnTo>
                  <a:pt x="108203" y="18034"/>
                </a:lnTo>
                <a:lnTo>
                  <a:pt x="108203" y="288289"/>
                </a:lnTo>
                <a:lnTo>
                  <a:pt x="116699" y="295286"/>
                </a:lnTo>
                <a:lnTo>
                  <a:pt x="139874" y="301021"/>
                </a:lnTo>
                <a:lnTo>
                  <a:pt x="174265" y="304899"/>
                </a:lnTo>
                <a:lnTo>
                  <a:pt x="216407" y="306324"/>
                </a:lnTo>
                <a:lnTo>
                  <a:pt x="174265" y="307748"/>
                </a:lnTo>
                <a:lnTo>
                  <a:pt x="139874" y="311626"/>
                </a:lnTo>
                <a:lnTo>
                  <a:pt x="116699" y="317361"/>
                </a:lnTo>
                <a:lnTo>
                  <a:pt x="108203" y="324358"/>
                </a:lnTo>
                <a:lnTo>
                  <a:pt x="108203" y="594613"/>
                </a:lnTo>
                <a:lnTo>
                  <a:pt x="99708" y="601610"/>
                </a:lnTo>
                <a:lnTo>
                  <a:pt x="76533" y="607345"/>
                </a:lnTo>
                <a:lnTo>
                  <a:pt x="42142" y="611223"/>
                </a:lnTo>
                <a:lnTo>
                  <a:pt x="0" y="6126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7725536" y="839470"/>
            <a:ext cx="1220470" cy="992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 marR="12065" indent="-172720">
              <a:lnSpc>
                <a:spcPct val="100000"/>
              </a:lnSpc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Nu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m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.Blocco  (NB = A</a:t>
            </a:r>
            <a:r>
              <a:rPr sz="1600" b="1" spc="-1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/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dim.</a:t>
            </a:r>
            <a:r>
              <a:rPr sz="16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blocco)</a:t>
            </a:r>
            <a:endParaRPr sz="16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  <a:spcBef>
                <a:spcPts val="740"/>
              </a:spcBef>
            </a:pPr>
            <a:r>
              <a:rPr sz="1000" b="1" spc="-5" dirty="0">
                <a:solidFill>
                  <a:srgbClr val="000099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772781" y="2274823"/>
            <a:ext cx="958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000099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772781" y="2884423"/>
            <a:ext cx="958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000099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772781" y="3494278"/>
            <a:ext cx="958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000099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762113" y="4713858"/>
            <a:ext cx="116839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000099"/>
                </a:solidFill>
                <a:latin typeface="Arial"/>
                <a:cs typeface="Arial"/>
              </a:rPr>
              <a:t>K</a:t>
            </a:r>
            <a:endParaRPr sz="10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761232" y="3269107"/>
            <a:ext cx="2682875" cy="1528445"/>
          </a:xfrm>
          <a:custGeom>
            <a:avLst/>
            <a:gdLst/>
            <a:ahLst/>
            <a:cxnLst/>
            <a:rect l="l" t="t" r="r" b="b"/>
            <a:pathLst>
              <a:path w="2682875" h="1528445">
                <a:moveTo>
                  <a:pt x="1944623" y="51688"/>
                </a:moveTo>
                <a:lnTo>
                  <a:pt x="1944623" y="1525269"/>
                </a:lnTo>
                <a:lnTo>
                  <a:pt x="1947417" y="1528063"/>
                </a:lnTo>
                <a:lnTo>
                  <a:pt x="2682875" y="1528063"/>
                </a:lnTo>
                <a:lnTo>
                  <a:pt x="2682875" y="1521713"/>
                </a:lnTo>
                <a:lnTo>
                  <a:pt x="1957323" y="1521713"/>
                </a:lnTo>
                <a:lnTo>
                  <a:pt x="1950973" y="1515363"/>
                </a:lnTo>
                <a:lnTo>
                  <a:pt x="1957323" y="1515363"/>
                </a:lnTo>
                <a:lnTo>
                  <a:pt x="1957323" y="58038"/>
                </a:lnTo>
                <a:lnTo>
                  <a:pt x="1950973" y="58038"/>
                </a:lnTo>
                <a:lnTo>
                  <a:pt x="1944623" y="51688"/>
                </a:lnTo>
                <a:close/>
              </a:path>
              <a:path w="2682875" h="1528445">
                <a:moveTo>
                  <a:pt x="1957323" y="1515363"/>
                </a:moveTo>
                <a:lnTo>
                  <a:pt x="1950973" y="1515363"/>
                </a:lnTo>
                <a:lnTo>
                  <a:pt x="1957323" y="1521713"/>
                </a:lnTo>
                <a:lnTo>
                  <a:pt x="1957323" y="1515363"/>
                </a:lnTo>
                <a:close/>
              </a:path>
              <a:path w="2682875" h="1528445">
                <a:moveTo>
                  <a:pt x="2682875" y="1515363"/>
                </a:moveTo>
                <a:lnTo>
                  <a:pt x="1957323" y="1515363"/>
                </a:lnTo>
                <a:lnTo>
                  <a:pt x="1957323" y="1521713"/>
                </a:lnTo>
                <a:lnTo>
                  <a:pt x="2682875" y="1521713"/>
                </a:lnTo>
                <a:lnTo>
                  <a:pt x="2682875" y="1515363"/>
                </a:lnTo>
                <a:close/>
              </a:path>
              <a:path w="2682875" h="1528445">
                <a:moveTo>
                  <a:pt x="88645" y="0"/>
                </a:moveTo>
                <a:lnTo>
                  <a:pt x="0" y="51688"/>
                </a:lnTo>
                <a:lnTo>
                  <a:pt x="88645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5" y="92455"/>
                </a:lnTo>
                <a:lnTo>
                  <a:pt x="35995" y="58038"/>
                </a:lnTo>
                <a:lnTo>
                  <a:pt x="12572" y="58038"/>
                </a:lnTo>
                <a:lnTo>
                  <a:pt x="12572" y="45338"/>
                </a:lnTo>
                <a:lnTo>
                  <a:pt x="35995" y="45338"/>
                </a:lnTo>
                <a:lnTo>
                  <a:pt x="94995" y="10921"/>
                </a:lnTo>
                <a:lnTo>
                  <a:pt x="96012" y="7112"/>
                </a:lnTo>
                <a:lnTo>
                  <a:pt x="92455" y="1015"/>
                </a:lnTo>
                <a:lnTo>
                  <a:pt x="88645" y="0"/>
                </a:lnTo>
                <a:close/>
              </a:path>
              <a:path w="2682875" h="1528445">
                <a:moveTo>
                  <a:pt x="35995" y="45338"/>
                </a:moveTo>
                <a:lnTo>
                  <a:pt x="12572" y="45338"/>
                </a:lnTo>
                <a:lnTo>
                  <a:pt x="12572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7" y="57150"/>
                </a:lnTo>
                <a:lnTo>
                  <a:pt x="15747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2682875" h="1528445">
                <a:moveTo>
                  <a:pt x="1954402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944623" y="58038"/>
                </a:lnTo>
                <a:lnTo>
                  <a:pt x="1944623" y="51688"/>
                </a:lnTo>
                <a:lnTo>
                  <a:pt x="1957323" y="51688"/>
                </a:lnTo>
                <a:lnTo>
                  <a:pt x="1957323" y="48132"/>
                </a:lnTo>
                <a:lnTo>
                  <a:pt x="1954402" y="45338"/>
                </a:lnTo>
                <a:close/>
              </a:path>
              <a:path w="2682875" h="1528445">
                <a:moveTo>
                  <a:pt x="1957323" y="51688"/>
                </a:moveTo>
                <a:lnTo>
                  <a:pt x="1944623" y="51688"/>
                </a:lnTo>
                <a:lnTo>
                  <a:pt x="1950973" y="58038"/>
                </a:lnTo>
                <a:lnTo>
                  <a:pt x="1957323" y="58038"/>
                </a:lnTo>
                <a:lnTo>
                  <a:pt x="1957323" y="51688"/>
                </a:lnTo>
                <a:close/>
              </a:path>
              <a:path w="2682875" h="1528445">
                <a:moveTo>
                  <a:pt x="15747" y="46227"/>
                </a:moveTo>
                <a:lnTo>
                  <a:pt x="15747" y="57150"/>
                </a:lnTo>
                <a:lnTo>
                  <a:pt x="25109" y="51688"/>
                </a:lnTo>
                <a:lnTo>
                  <a:pt x="15747" y="46227"/>
                </a:lnTo>
                <a:close/>
              </a:path>
              <a:path w="2682875" h="1528445">
                <a:moveTo>
                  <a:pt x="25109" y="51688"/>
                </a:moveTo>
                <a:lnTo>
                  <a:pt x="15747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2682875" h="1528445">
                <a:moveTo>
                  <a:pt x="34471" y="46227"/>
                </a:moveTo>
                <a:lnTo>
                  <a:pt x="15747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12179" y="4489703"/>
            <a:ext cx="1369060" cy="611505"/>
          </a:xfrm>
          <a:custGeom>
            <a:avLst/>
            <a:gdLst/>
            <a:ahLst/>
            <a:cxnLst/>
            <a:rect l="l" t="t" r="r" b="b"/>
            <a:pathLst>
              <a:path w="1369059" h="611504">
                <a:moveTo>
                  <a:pt x="0" y="611124"/>
                </a:moveTo>
                <a:lnTo>
                  <a:pt x="1368552" y="611124"/>
                </a:lnTo>
                <a:lnTo>
                  <a:pt x="1368552" y="0"/>
                </a:lnTo>
                <a:lnTo>
                  <a:pt x="0" y="0"/>
                </a:lnTo>
                <a:lnTo>
                  <a:pt x="0" y="61112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12179" y="4489703"/>
            <a:ext cx="1369060" cy="611505"/>
          </a:xfrm>
          <a:custGeom>
            <a:avLst/>
            <a:gdLst/>
            <a:ahLst/>
            <a:cxnLst/>
            <a:rect l="l" t="t" r="r" b="b"/>
            <a:pathLst>
              <a:path w="1369059" h="611504">
                <a:moveTo>
                  <a:pt x="0" y="611124"/>
                </a:moveTo>
                <a:lnTo>
                  <a:pt x="1368552" y="611124"/>
                </a:lnTo>
                <a:lnTo>
                  <a:pt x="1368552" y="0"/>
                </a:lnTo>
                <a:lnTo>
                  <a:pt x="0" y="0"/>
                </a:lnTo>
                <a:lnTo>
                  <a:pt x="0" y="6111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889760" y="3249167"/>
            <a:ext cx="1871980" cy="144780"/>
          </a:xfrm>
          <a:custGeom>
            <a:avLst/>
            <a:gdLst/>
            <a:ahLst/>
            <a:cxnLst/>
            <a:rect l="l" t="t" r="r" b="b"/>
            <a:pathLst>
              <a:path w="1871979" h="144779">
                <a:moveTo>
                  <a:pt x="0" y="144779"/>
                </a:moveTo>
                <a:lnTo>
                  <a:pt x="1871472" y="144779"/>
                </a:lnTo>
                <a:lnTo>
                  <a:pt x="1871472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889760" y="3249167"/>
            <a:ext cx="1871980" cy="144780"/>
          </a:xfrm>
          <a:custGeom>
            <a:avLst/>
            <a:gdLst/>
            <a:ahLst/>
            <a:cxnLst/>
            <a:rect l="l" t="t" r="r" b="b"/>
            <a:pathLst>
              <a:path w="1871979" h="144779">
                <a:moveTo>
                  <a:pt x="0" y="144779"/>
                </a:moveTo>
                <a:lnTo>
                  <a:pt x="1871472" y="144779"/>
                </a:lnTo>
                <a:lnTo>
                  <a:pt x="1871472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52359" y="4482084"/>
            <a:ext cx="215265" cy="611505"/>
          </a:xfrm>
          <a:custGeom>
            <a:avLst/>
            <a:gdLst/>
            <a:ahLst/>
            <a:cxnLst/>
            <a:rect l="l" t="t" r="r" b="b"/>
            <a:pathLst>
              <a:path w="215265" h="611504">
                <a:moveTo>
                  <a:pt x="0" y="0"/>
                </a:moveTo>
                <a:lnTo>
                  <a:pt x="0" y="611124"/>
                </a:lnTo>
                <a:lnTo>
                  <a:pt x="41808" y="609719"/>
                </a:lnTo>
                <a:lnTo>
                  <a:pt x="75961" y="605885"/>
                </a:lnTo>
                <a:lnTo>
                  <a:pt x="98994" y="600194"/>
                </a:lnTo>
                <a:lnTo>
                  <a:pt x="107442" y="593217"/>
                </a:lnTo>
                <a:lnTo>
                  <a:pt x="107442" y="323469"/>
                </a:lnTo>
                <a:lnTo>
                  <a:pt x="115889" y="316491"/>
                </a:lnTo>
                <a:lnTo>
                  <a:pt x="138922" y="310800"/>
                </a:lnTo>
                <a:lnTo>
                  <a:pt x="173075" y="306966"/>
                </a:lnTo>
                <a:lnTo>
                  <a:pt x="214884" y="305562"/>
                </a:lnTo>
                <a:lnTo>
                  <a:pt x="173075" y="304157"/>
                </a:lnTo>
                <a:lnTo>
                  <a:pt x="138922" y="300323"/>
                </a:lnTo>
                <a:lnTo>
                  <a:pt x="115889" y="294632"/>
                </a:lnTo>
                <a:lnTo>
                  <a:pt x="107442" y="287655"/>
                </a:lnTo>
                <a:lnTo>
                  <a:pt x="107442" y="17907"/>
                </a:lnTo>
                <a:lnTo>
                  <a:pt x="98994" y="10929"/>
                </a:lnTo>
                <a:lnTo>
                  <a:pt x="75961" y="5238"/>
                </a:lnTo>
                <a:lnTo>
                  <a:pt x="41808" y="14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52359" y="4482084"/>
            <a:ext cx="215265" cy="611505"/>
          </a:xfrm>
          <a:custGeom>
            <a:avLst/>
            <a:gdLst/>
            <a:ahLst/>
            <a:cxnLst/>
            <a:rect l="l" t="t" r="r" b="b"/>
            <a:pathLst>
              <a:path w="215265" h="611504">
                <a:moveTo>
                  <a:pt x="0" y="0"/>
                </a:moveTo>
                <a:lnTo>
                  <a:pt x="41808" y="1404"/>
                </a:lnTo>
                <a:lnTo>
                  <a:pt x="75961" y="5238"/>
                </a:lnTo>
                <a:lnTo>
                  <a:pt x="98994" y="10929"/>
                </a:lnTo>
                <a:lnTo>
                  <a:pt x="107442" y="17907"/>
                </a:lnTo>
                <a:lnTo>
                  <a:pt x="107442" y="287655"/>
                </a:lnTo>
                <a:lnTo>
                  <a:pt x="115889" y="294632"/>
                </a:lnTo>
                <a:lnTo>
                  <a:pt x="138922" y="300323"/>
                </a:lnTo>
                <a:lnTo>
                  <a:pt x="173075" y="304157"/>
                </a:lnTo>
                <a:lnTo>
                  <a:pt x="214884" y="305562"/>
                </a:lnTo>
                <a:lnTo>
                  <a:pt x="173075" y="306966"/>
                </a:lnTo>
                <a:lnTo>
                  <a:pt x="138922" y="310800"/>
                </a:lnTo>
                <a:lnTo>
                  <a:pt x="115889" y="316491"/>
                </a:lnTo>
                <a:lnTo>
                  <a:pt x="107442" y="323469"/>
                </a:lnTo>
                <a:lnTo>
                  <a:pt x="107442" y="593217"/>
                </a:lnTo>
                <a:lnTo>
                  <a:pt x="98994" y="600194"/>
                </a:lnTo>
                <a:lnTo>
                  <a:pt x="75961" y="605885"/>
                </a:lnTo>
                <a:lnTo>
                  <a:pt x="41808" y="609719"/>
                </a:lnTo>
                <a:lnTo>
                  <a:pt x="0" y="611124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012179" y="5151120"/>
            <a:ext cx="0" cy="1706880"/>
          </a:xfrm>
          <a:custGeom>
            <a:avLst/>
            <a:gdLst/>
            <a:ahLst/>
            <a:cxnLst/>
            <a:rect l="l" t="t" r="r" b="b"/>
            <a:pathLst>
              <a:path h="1706879">
                <a:moveTo>
                  <a:pt x="0" y="0"/>
                </a:moveTo>
                <a:lnTo>
                  <a:pt x="0" y="170687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80731" y="5143500"/>
            <a:ext cx="0" cy="1714500"/>
          </a:xfrm>
          <a:custGeom>
            <a:avLst/>
            <a:gdLst/>
            <a:ahLst/>
            <a:cxnLst/>
            <a:rect l="l" t="t" r="r" b="b"/>
            <a:pathLst>
              <a:path h="1714500">
                <a:moveTo>
                  <a:pt x="0" y="0"/>
                </a:moveTo>
                <a:lnTo>
                  <a:pt x="0" y="171449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03448" y="2050669"/>
            <a:ext cx="365760" cy="508634"/>
          </a:xfrm>
          <a:custGeom>
            <a:avLst/>
            <a:gdLst/>
            <a:ahLst/>
            <a:cxnLst/>
            <a:rect l="l" t="t" r="r" b="b"/>
            <a:pathLst>
              <a:path w="365760" h="508635">
                <a:moveTo>
                  <a:pt x="12445" y="403732"/>
                </a:moveTo>
                <a:lnTo>
                  <a:pt x="9397" y="406400"/>
                </a:lnTo>
                <a:lnTo>
                  <a:pt x="9016" y="409828"/>
                </a:lnTo>
                <a:lnTo>
                  <a:pt x="0" y="508507"/>
                </a:lnTo>
                <a:lnTo>
                  <a:pt x="14673" y="501903"/>
                </a:lnTo>
                <a:lnTo>
                  <a:pt x="12445" y="501903"/>
                </a:lnTo>
                <a:lnTo>
                  <a:pt x="2158" y="494538"/>
                </a:lnTo>
                <a:lnTo>
                  <a:pt x="15748" y="475502"/>
                </a:lnTo>
                <a:lnTo>
                  <a:pt x="21716" y="410971"/>
                </a:lnTo>
                <a:lnTo>
                  <a:pt x="22097" y="407542"/>
                </a:lnTo>
                <a:lnTo>
                  <a:pt x="19431" y="404367"/>
                </a:lnTo>
                <a:lnTo>
                  <a:pt x="16001" y="404113"/>
                </a:lnTo>
                <a:lnTo>
                  <a:pt x="12445" y="403732"/>
                </a:lnTo>
                <a:close/>
              </a:path>
              <a:path w="365760" h="508635">
                <a:moveTo>
                  <a:pt x="15748" y="475502"/>
                </a:moveTo>
                <a:lnTo>
                  <a:pt x="2158" y="494538"/>
                </a:lnTo>
                <a:lnTo>
                  <a:pt x="12445" y="501903"/>
                </a:lnTo>
                <a:lnTo>
                  <a:pt x="14622" y="498855"/>
                </a:lnTo>
                <a:lnTo>
                  <a:pt x="13588" y="498855"/>
                </a:lnTo>
                <a:lnTo>
                  <a:pt x="4699" y="492505"/>
                </a:lnTo>
                <a:lnTo>
                  <a:pt x="14588" y="488053"/>
                </a:lnTo>
                <a:lnTo>
                  <a:pt x="15748" y="475502"/>
                </a:lnTo>
                <a:close/>
              </a:path>
              <a:path w="365760" h="508635">
                <a:moveTo>
                  <a:pt x="88391" y="454786"/>
                </a:moveTo>
                <a:lnTo>
                  <a:pt x="85089" y="456310"/>
                </a:lnTo>
                <a:lnTo>
                  <a:pt x="26003" y="482914"/>
                </a:lnTo>
                <a:lnTo>
                  <a:pt x="12445" y="501903"/>
                </a:lnTo>
                <a:lnTo>
                  <a:pt x="14673" y="501903"/>
                </a:lnTo>
                <a:lnTo>
                  <a:pt x="90297" y="467867"/>
                </a:lnTo>
                <a:lnTo>
                  <a:pt x="93599" y="466470"/>
                </a:lnTo>
                <a:lnTo>
                  <a:pt x="94996" y="462660"/>
                </a:lnTo>
                <a:lnTo>
                  <a:pt x="93599" y="459485"/>
                </a:lnTo>
                <a:lnTo>
                  <a:pt x="92075" y="456310"/>
                </a:lnTo>
                <a:lnTo>
                  <a:pt x="88391" y="454786"/>
                </a:lnTo>
                <a:close/>
              </a:path>
              <a:path w="365760" h="508635">
                <a:moveTo>
                  <a:pt x="14588" y="488053"/>
                </a:moveTo>
                <a:lnTo>
                  <a:pt x="4699" y="492505"/>
                </a:lnTo>
                <a:lnTo>
                  <a:pt x="13588" y="498855"/>
                </a:lnTo>
                <a:lnTo>
                  <a:pt x="14588" y="488053"/>
                </a:lnTo>
                <a:close/>
              </a:path>
              <a:path w="365760" h="508635">
                <a:moveTo>
                  <a:pt x="26003" y="482914"/>
                </a:moveTo>
                <a:lnTo>
                  <a:pt x="14588" y="488053"/>
                </a:lnTo>
                <a:lnTo>
                  <a:pt x="13588" y="498855"/>
                </a:lnTo>
                <a:lnTo>
                  <a:pt x="14622" y="498855"/>
                </a:lnTo>
                <a:lnTo>
                  <a:pt x="26003" y="482914"/>
                </a:lnTo>
                <a:close/>
              </a:path>
              <a:path w="365760" h="508635">
                <a:moveTo>
                  <a:pt x="355218" y="0"/>
                </a:moveTo>
                <a:lnTo>
                  <a:pt x="15748" y="475502"/>
                </a:lnTo>
                <a:lnTo>
                  <a:pt x="14588" y="488053"/>
                </a:lnTo>
                <a:lnTo>
                  <a:pt x="26003" y="482914"/>
                </a:lnTo>
                <a:lnTo>
                  <a:pt x="365505" y="7365"/>
                </a:lnTo>
                <a:lnTo>
                  <a:pt x="355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347722" y="1766189"/>
            <a:ext cx="311404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32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byte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(un intero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blocco)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29590" y="1301115"/>
            <a:ext cx="461073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Alcuni bit (una porzione</a:t>
            </a:r>
            <a:r>
              <a:rPr sz="2000" b="1" spc="-1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dell’indirizzo)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403603" y="1689989"/>
            <a:ext cx="510540" cy="868680"/>
          </a:xfrm>
          <a:custGeom>
            <a:avLst/>
            <a:gdLst/>
            <a:ahLst/>
            <a:cxnLst/>
            <a:rect l="l" t="t" r="r" b="b"/>
            <a:pathLst>
              <a:path w="510539" h="868680">
                <a:moveTo>
                  <a:pt x="9906" y="762888"/>
                </a:moveTo>
                <a:lnTo>
                  <a:pt x="2793" y="762888"/>
                </a:lnTo>
                <a:lnTo>
                  <a:pt x="0" y="765810"/>
                </a:lnTo>
                <a:lnTo>
                  <a:pt x="0" y="868426"/>
                </a:lnTo>
                <a:lnTo>
                  <a:pt x="13698" y="860678"/>
                </a:lnTo>
                <a:lnTo>
                  <a:pt x="11811" y="860678"/>
                </a:lnTo>
                <a:lnTo>
                  <a:pt x="889" y="854328"/>
                </a:lnTo>
                <a:lnTo>
                  <a:pt x="12700" y="834086"/>
                </a:lnTo>
                <a:lnTo>
                  <a:pt x="12700" y="765810"/>
                </a:lnTo>
                <a:lnTo>
                  <a:pt x="9906" y="762888"/>
                </a:lnTo>
                <a:close/>
              </a:path>
              <a:path w="510539" h="868680">
                <a:moveTo>
                  <a:pt x="12700" y="834086"/>
                </a:moveTo>
                <a:lnTo>
                  <a:pt x="889" y="854328"/>
                </a:lnTo>
                <a:lnTo>
                  <a:pt x="11811" y="860678"/>
                </a:lnTo>
                <a:lnTo>
                  <a:pt x="13663" y="857503"/>
                </a:lnTo>
                <a:lnTo>
                  <a:pt x="12700" y="857503"/>
                </a:lnTo>
                <a:lnTo>
                  <a:pt x="3175" y="851915"/>
                </a:lnTo>
                <a:lnTo>
                  <a:pt x="12700" y="846547"/>
                </a:lnTo>
                <a:lnTo>
                  <a:pt x="12700" y="834086"/>
                </a:lnTo>
                <a:close/>
              </a:path>
              <a:path w="510539" h="868680">
                <a:moveTo>
                  <a:pt x="83058" y="806831"/>
                </a:moveTo>
                <a:lnTo>
                  <a:pt x="80009" y="808609"/>
                </a:lnTo>
                <a:lnTo>
                  <a:pt x="23661" y="840369"/>
                </a:lnTo>
                <a:lnTo>
                  <a:pt x="11811" y="860678"/>
                </a:lnTo>
                <a:lnTo>
                  <a:pt x="13698" y="860678"/>
                </a:lnTo>
                <a:lnTo>
                  <a:pt x="86233" y="819658"/>
                </a:lnTo>
                <a:lnTo>
                  <a:pt x="89281" y="817880"/>
                </a:lnTo>
                <a:lnTo>
                  <a:pt x="90424" y="814070"/>
                </a:lnTo>
                <a:lnTo>
                  <a:pt x="88646" y="811022"/>
                </a:lnTo>
                <a:lnTo>
                  <a:pt x="86995" y="807847"/>
                </a:lnTo>
                <a:lnTo>
                  <a:pt x="83058" y="806831"/>
                </a:lnTo>
                <a:close/>
              </a:path>
              <a:path w="510539" h="868680">
                <a:moveTo>
                  <a:pt x="12700" y="846547"/>
                </a:moveTo>
                <a:lnTo>
                  <a:pt x="3175" y="851915"/>
                </a:lnTo>
                <a:lnTo>
                  <a:pt x="12700" y="857503"/>
                </a:lnTo>
                <a:lnTo>
                  <a:pt x="12700" y="846547"/>
                </a:lnTo>
                <a:close/>
              </a:path>
              <a:path w="510539" h="868680">
                <a:moveTo>
                  <a:pt x="23661" y="840369"/>
                </a:moveTo>
                <a:lnTo>
                  <a:pt x="12700" y="846547"/>
                </a:lnTo>
                <a:lnTo>
                  <a:pt x="12700" y="857503"/>
                </a:lnTo>
                <a:lnTo>
                  <a:pt x="13663" y="857503"/>
                </a:lnTo>
                <a:lnTo>
                  <a:pt x="23661" y="840369"/>
                </a:lnTo>
                <a:close/>
              </a:path>
              <a:path w="510539" h="868680">
                <a:moveTo>
                  <a:pt x="499364" y="0"/>
                </a:moveTo>
                <a:lnTo>
                  <a:pt x="12700" y="834086"/>
                </a:lnTo>
                <a:lnTo>
                  <a:pt x="12700" y="846547"/>
                </a:lnTo>
                <a:lnTo>
                  <a:pt x="23661" y="840369"/>
                </a:lnTo>
                <a:lnTo>
                  <a:pt x="510285" y="6350"/>
                </a:lnTo>
                <a:lnTo>
                  <a:pt x="499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62890" y="1667764"/>
            <a:ext cx="54864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05447" y="1835150"/>
            <a:ext cx="372745" cy="723900"/>
          </a:xfrm>
          <a:custGeom>
            <a:avLst/>
            <a:gdLst/>
            <a:ahLst/>
            <a:cxnLst/>
            <a:rect l="l" t="t" r="r" b="b"/>
            <a:pathLst>
              <a:path w="372744" h="723900">
                <a:moveTo>
                  <a:pt x="287121" y="656716"/>
                </a:moveTo>
                <a:lnTo>
                  <a:pt x="283184" y="657605"/>
                </a:lnTo>
                <a:lnTo>
                  <a:pt x="279349" y="663448"/>
                </a:lnTo>
                <a:lnTo>
                  <a:pt x="280174" y="667385"/>
                </a:lnTo>
                <a:lnTo>
                  <a:pt x="366052" y="723519"/>
                </a:lnTo>
                <a:lnTo>
                  <a:pt x="366592" y="715137"/>
                </a:lnTo>
                <a:lnTo>
                  <a:pt x="354736" y="715137"/>
                </a:lnTo>
                <a:lnTo>
                  <a:pt x="344231" y="694124"/>
                </a:lnTo>
                <a:lnTo>
                  <a:pt x="287121" y="656716"/>
                </a:lnTo>
                <a:close/>
              </a:path>
              <a:path w="372744" h="723900">
                <a:moveTo>
                  <a:pt x="344231" y="694124"/>
                </a:moveTo>
                <a:lnTo>
                  <a:pt x="354736" y="715137"/>
                </a:lnTo>
                <a:lnTo>
                  <a:pt x="361303" y="711835"/>
                </a:lnTo>
                <a:lnTo>
                  <a:pt x="354075" y="711835"/>
                </a:lnTo>
                <a:lnTo>
                  <a:pt x="354772" y="701032"/>
                </a:lnTo>
                <a:lnTo>
                  <a:pt x="344231" y="694124"/>
                </a:lnTo>
                <a:close/>
              </a:path>
              <a:path w="372744" h="723900">
                <a:moveTo>
                  <a:pt x="363004" y="617727"/>
                </a:moveTo>
                <a:lnTo>
                  <a:pt x="359981" y="620267"/>
                </a:lnTo>
                <a:lnTo>
                  <a:pt x="355587" y="688394"/>
                </a:lnTo>
                <a:lnTo>
                  <a:pt x="366102" y="709422"/>
                </a:lnTo>
                <a:lnTo>
                  <a:pt x="354736" y="715137"/>
                </a:lnTo>
                <a:lnTo>
                  <a:pt x="366592" y="715137"/>
                </a:lnTo>
                <a:lnTo>
                  <a:pt x="372656" y="621157"/>
                </a:lnTo>
                <a:lnTo>
                  <a:pt x="370001" y="618109"/>
                </a:lnTo>
                <a:lnTo>
                  <a:pt x="366509" y="617854"/>
                </a:lnTo>
                <a:lnTo>
                  <a:pt x="363004" y="617727"/>
                </a:lnTo>
                <a:close/>
              </a:path>
              <a:path w="372744" h="723900">
                <a:moveTo>
                  <a:pt x="354772" y="701032"/>
                </a:moveTo>
                <a:lnTo>
                  <a:pt x="354075" y="711835"/>
                </a:lnTo>
                <a:lnTo>
                  <a:pt x="363893" y="707009"/>
                </a:lnTo>
                <a:lnTo>
                  <a:pt x="354772" y="701032"/>
                </a:lnTo>
                <a:close/>
              </a:path>
              <a:path w="372744" h="723900">
                <a:moveTo>
                  <a:pt x="355587" y="688394"/>
                </a:moveTo>
                <a:lnTo>
                  <a:pt x="354772" y="701032"/>
                </a:lnTo>
                <a:lnTo>
                  <a:pt x="363893" y="707009"/>
                </a:lnTo>
                <a:lnTo>
                  <a:pt x="354075" y="711835"/>
                </a:lnTo>
                <a:lnTo>
                  <a:pt x="361303" y="711835"/>
                </a:lnTo>
                <a:lnTo>
                  <a:pt x="366102" y="709422"/>
                </a:lnTo>
                <a:lnTo>
                  <a:pt x="355587" y="688394"/>
                </a:lnTo>
                <a:close/>
              </a:path>
              <a:path w="372744" h="723900">
                <a:moveTo>
                  <a:pt x="11353" y="0"/>
                </a:moveTo>
                <a:lnTo>
                  <a:pt x="0" y="5587"/>
                </a:lnTo>
                <a:lnTo>
                  <a:pt x="344231" y="694124"/>
                </a:lnTo>
                <a:lnTo>
                  <a:pt x="354772" y="701032"/>
                </a:lnTo>
                <a:lnTo>
                  <a:pt x="355587" y="688394"/>
                </a:lnTo>
                <a:lnTo>
                  <a:pt x="113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05371" y="1435608"/>
            <a:ext cx="76200" cy="292100"/>
          </a:xfrm>
          <a:custGeom>
            <a:avLst/>
            <a:gdLst/>
            <a:ahLst/>
            <a:cxnLst/>
            <a:rect l="l" t="t" r="r" b="b"/>
            <a:pathLst>
              <a:path w="76200" h="292100">
                <a:moveTo>
                  <a:pt x="31750" y="215900"/>
                </a:moveTo>
                <a:lnTo>
                  <a:pt x="0" y="215900"/>
                </a:lnTo>
                <a:lnTo>
                  <a:pt x="38100" y="292100"/>
                </a:lnTo>
                <a:lnTo>
                  <a:pt x="69850" y="228600"/>
                </a:lnTo>
                <a:lnTo>
                  <a:pt x="31750" y="228600"/>
                </a:lnTo>
                <a:lnTo>
                  <a:pt x="31750" y="215900"/>
                </a:lnTo>
                <a:close/>
              </a:path>
              <a:path w="76200" h="292100">
                <a:moveTo>
                  <a:pt x="44450" y="63500"/>
                </a:moveTo>
                <a:lnTo>
                  <a:pt x="31750" y="635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63500"/>
                </a:lnTo>
                <a:close/>
              </a:path>
              <a:path w="76200" h="292100">
                <a:moveTo>
                  <a:pt x="76200" y="215900"/>
                </a:moveTo>
                <a:lnTo>
                  <a:pt x="44450" y="215900"/>
                </a:lnTo>
                <a:lnTo>
                  <a:pt x="44450" y="228600"/>
                </a:lnTo>
                <a:lnTo>
                  <a:pt x="69850" y="228600"/>
                </a:lnTo>
                <a:lnTo>
                  <a:pt x="76200" y="215900"/>
                </a:lnTo>
                <a:close/>
              </a:path>
              <a:path w="76200" h="2921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21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6512432" y="1426336"/>
            <a:ext cx="72009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offset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021323" y="1773935"/>
            <a:ext cx="1351280" cy="1905"/>
          </a:xfrm>
          <a:custGeom>
            <a:avLst/>
            <a:gdLst/>
            <a:ahLst/>
            <a:cxnLst/>
            <a:rect l="l" t="t" r="r" b="b"/>
            <a:pathLst>
              <a:path w="1351279" h="1905">
                <a:moveTo>
                  <a:pt x="1350899" y="1524"/>
                </a:moveTo>
                <a:lnTo>
                  <a:pt x="0" y="0"/>
                </a:lnTo>
              </a:path>
            </a:pathLst>
          </a:custGeom>
          <a:ln w="57912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7" name="Audio 1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3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51"/>
    </mc:Choice>
    <mc:Fallback>
      <p:transition spd="slow" advTm="93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CC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2755</Words>
  <Application>Microsoft Office PowerPoint</Application>
  <PresentationFormat>Presentazione su schermo (4:3)</PresentationFormat>
  <Paragraphs>501</Paragraphs>
  <Slides>30</Slides>
  <Notes>0</Notes>
  <HiddenSlides>0</HiddenSlides>
  <MMClips>30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1" baseType="lpstr">
      <vt:lpstr>Office Theme</vt:lpstr>
      <vt:lpstr>La cache</vt:lpstr>
      <vt:lpstr>La cache</vt:lpstr>
      <vt:lpstr>  La gerarchia delle memorie </vt:lpstr>
      <vt:lpstr>Miglioramento delle prestazioni: le cache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Blocchi di memoria e linee di cache</vt:lpstr>
      <vt:lpstr>Cache a N vie</vt:lpstr>
      <vt:lpstr>Informazioni ausiliarie memorizzate in ogni linea</vt:lpstr>
      <vt:lpstr>Presentazione standard di PowerPoint</vt:lpstr>
      <vt:lpstr>CACHE A CORRISPONDENZA DIRETTA (direct mapped cache)         Ogni riga della cache comprende una sola linea, quindi può contenere</vt:lpstr>
      <vt:lpstr>Presentazione standard di PowerPoint</vt:lpstr>
      <vt:lpstr>Funzionamento della CACHE A CORRISPONDENZA DIRETTA</vt:lpstr>
      <vt:lpstr>Presentazione standard di PowerPoint</vt:lpstr>
      <vt:lpstr>Continua esempio cache a corrispondenza diretta</vt:lpstr>
      <vt:lpstr>CACHE SET-ASSOCIATIVA A n VIE (o associativa pura se c’è una solo riga con tante vie quante linee)</vt:lpstr>
      <vt:lpstr>Funzionamento della CACHE ASSOCIATIVA A N VIE</vt:lpstr>
      <vt:lpstr>Esempio CACHE SET-ASSOCIATIVA A n VIE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Le cache servono anche ...</vt:lpstr>
      <vt:lpstr>Le cache servono anche ...</vt:lpstr>
      <vt:lpstr>Presentazione standard di PowerPoint</vt:lpstr>
      <vt:lpstr>Esercizio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Nessun titolo diapositiva</dc:title>
  <dc:creator>TOSHIBA OEM/UNI.PIEMONTE ORIE</dc:creator>
  <cp:lastModifiedBy>AlienwareSLY</cp:lastModifiedBy>
  <cp:revision>2</cp:revision>
  <dcterms:created xsi:type="dcterms:W3CDTF">2020-04-30T10:33:57Z</dcterms:created>
  <dcterms:modified xsi:type="dcterms:W3CDTF">2020-04-30T09:33:19Z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2019-05-07T00:00:00Z</vt:filetime>
  </property>
  <property fmtid="{D5CDD505-2E9C-101B-9397-08002B2CF9AE}" pid="3" name="Creator">
    <vt:lpwstr>Microsoft® PowerPoint® per Office 365</vt:lpwstr>
  </property>
  <property fmtid="{D5CDD505-2E9C-101B-9397-08002B2CF9AE}" pid="4" name="LastSaved">
    <vt:filetime>2020-04-30T00:00:00Z</vt:filetime>
  </property>
</Properties>
</file>